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63" r:id="rId3"/>
    <p:sldId id="294" r:id="rId4"/>
    <p:sldId id="265" r:id="rId5"/>
    <p:sldId id="266" r:id="rId6"/>
    <p:sldId id="274" r:id="rId7"/>
    <p:sldId id="295" r:id="rId8"/>
    <p:sldId id="273" r:id="rId9"/>
    <p:sldId id="283" r:id="rId10"/>
    <p:sldId id="288" r:id="rId11"/>
    <p:sldId id="305" r:id="rId12"/>
    <p:sldId id="302" r:id="rId13"/>
    <p:sldId id="284" r:id="rId14"/>
    <p:sldId id="285" r:id="rId15"/>
    <p:sldId id="286" r:id="rId16"/>
    <p:sldId id="289" r:id="rId17"/>
    <p:sldId id="287" r:id="rId18"/>
    <p:sldId id="301" r:id="rId19"/>
    <p:sldId id="296" r:id="rId20"/>
    <p:sldId id="307" r:id="rId21"/>
    <p:sldId id="308" r:id="rId22"/>
    <p:sldId id="312" r:id="rId23"/>
    <p:sldId id="314" r:id="rId24"/>
    <p:sldId id="306" r:id="rId25"/>
    <p:sldId id="297" r:id="rId26"/>
    <p:sldId id="267" r:id="rId27"/>
    <p:sldId id="276" r:id="rId28"/>
    <p:sldId id="277" r:id="rId29"/>
    <p:sldId id="278" r:id="rId30"/>
    <p:sldId id="279" r:id="rId31"/>
    <p:sldId id="280" r:id="rId32"/>
    <p:sldId id="298" r:id="rId33"/>
    <p:sldId id="303" r:id="rId34"/>
    <p:sldId id="299" r:id="rId35"/>
  </p:sldIdLst>
  <p:sldSz cx="12192000" cy="6858000"/>
  <p:notesSz cx="6858000" cy="9144000"/>
  <p:embeddedFontLst>
    <p:embeddedFont>
      <p:font typeface="jalnan" panose="020B0600000101010101" pitchFamily="50" charset="-127"/>
      <p:bold r:id="rId37"/>
    </p:embeddedFont>
    <p:embeddedFont>
      <p:font typeface="KoPub돋움체 Bold" panose="02020603020101020101" pitchFamily="18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pos="4929" userDrawn="1">
          <p15:clr>
            <a:srgbClr val="A4A3A4"/>
          </p15:clr>
        </p15:guide>
        <p15:guide id="3" orient="horz" pos="3634" userDrawn="1">
          <p15:clr>
            <a:srgbClr val="A4A3A4"/>
          </p15:clr>
        </p15:guide>
        <p15:guide id="4" pos="3863" userDrawn="1">
          <p15:clr>
            <a:srgbClr val="A4A3A4"/>
          </p15:clr>
        </p15:guide>
        <p15:guide id="5" orient="horz" pos="3155">
          <p15:clr>
            <a:srgbClr val="A4A3A4"/>
          </p15:clr>
        </p15:guide>
        <p15:guide id="6" orient="horz" pos="7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CFAF"/>
    <a:srgbClr val="79A8B2"/>
    <a:srgbClr val="40656B"/>
    <a:srgbClr val="D8EBCD"/>
    <a:srgbClr val="63E0FF"/>
    <a:srgbClr val="4FA2B9"/>
    <a:srgbClr val="0ED8FE"/>
    <a:srgbClr val="2A2C2E"/>
    <a:srgbClr val="FFFFFF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 autoAdjust="0"/>
    <p:restoredTop sz="92235" autoAdjust="0"/>
  </p:normalViewPr>
  <p:slideViewPr>
    <p:cSldViewPr snapToGrid="0" showGuides="1">
      <p:cViewPr varScale="1">
        <p:scale>
          <a:sx n="98" d="100"/>
          <a:sy n="98" d="100"/>
        </p:scale>
        <p:origin x="996" y="72"/>
      </p:cViewPr>
      <p:guideLst>
        <p:guide orient="horz" pos="1253"/>
        <p:guide pos="4929"/>
        <p:guide orient="horz" pos="3634"/>
        <p:guide pos="3863"/>
        <p:guide orient="horz" pos="3155"/>
        <p:guide orient="horz" pos="7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F27E1-41E0-4263-87A9-8086E63C2A9B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70571-8E78-4E27-BDD9-94E700D093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539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70571-8E78-4E27-BDD9-94E700D093F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8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70571-8E78-4E27-BDD9-94E700D093F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358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70571-8E78-4E27-BDD9-94E700D093F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358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70571-8E78-4E27-BDD9-94E700D093F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992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70571-8E78-4E27-BDD9-94E700D093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712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6CE78-CB22-4A25-9CF3-CFE69B5953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695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6CE78-CB22-4A25-9CF3-CFE69B5953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330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원하는 메뉴를 선택 하여 가지고 올 수 있고 </a:t>
            </a:r>
            <a:r>
              <a:rPr lang="ko-KR" altLang="en-US" dirty="0" err="1"/>
              <a:t>드레그엔</a:t>
            </a:r>
            <a:r>
              <a:rPr lang="ko-KR" altLang="en-US" dirty="0"/>
              <a:t> 드랍으로 </a:t>
            </a:r>
            <a:r>
              <a:rPr lang="ko-KR" altLang="en-US" dirty="0" err="1"/>
              <a:t>배치할수있다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70571-8E78-4E27-BDD9-94E700D093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942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0571-8E78-4E27-BDD9-94E700D093F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89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0571-8E78-4E27-BDD9-94E700D093F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098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0571-8E78-4E27-BDD9-94E700D093F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714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70571-8E78-4E27-BDD9-94E700D093F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19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02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7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005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49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6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646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230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715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345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20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758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21AD2-7311-4D29-AF0B-F8144A4D20C5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EB3AD-11E6-47CF-9999-D70D4B46C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1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microsoft.com/office/2007/relationships/hdphoto" Target="../media/hdphoto1.wdp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jpe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903889" y="0"/>
            <a:ext cx="10447283" cy="6879021"/>
            <a:chOff x="-903889" y="0"/>
            <a:chExt cx="10447283" cy="6879021"/>
          </a:xfrm>
        </p:grpSpPr>
        <p:sp>
          <p:nvSpPr>
            <p:cNvPr id="6" name="직사각형 5"/>
            <p:cNvSpPr/>
            <p:nvPr/>
          </p:nvSpPr>
          <p:spPr>
            <a:xfrm>
              <a:off x="-903889" y="0"/>
              <a:ext cx="10447283" cy="6858000"/>
            </a:xfrm>
            <a:custGeom>
              <a:avLst/>
              <a:gdLst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10447283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4414345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7283" h="6858000">
                  <a:moveTo>
                    <a:pt x="0" y="0"/>
                  </a:moveTo>
                  <a:lnTo>
                    <a:pt x="10447283" y="0"/>
                  </a:lnTo>
                  <a:lnTo>
                    <a:pt x="4414345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A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5"/>
            <p:cNvSpPr/>
            <p:nvPr/>
          </p:nvSpPr>
          <p:spPr>
            <a:xfrm>
              <a:off x="-536030" y="0"/>
              <a:ext cx="9842939" cy="6879021"/>
            </a:xfrm>
            <a:custGeom>
              <a:avLst/>
              <a:gdLst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10447283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  <a:gd name="connsiteX0" fmla="*/ 0 w 10447283"/>
                <a:gd name="connsiteY0" fmla="*/ 0 h 6858000"/>
                <a:gd name="connsiteX1" fmla="*/ 10447283 w 10447283"/>
                <a:gd name="connsiteY1" fmla="*/ 0 h 6858000"/>
                <a:gd name="connsiteX2" fmla="*/ 4414345 w 10447283"/>
                <a:gd name="connsiteY2" fmla="*/ 6858000 h 6858000"/>
                <a:gd name="connsiteX3" fmla="*/ 0 w 10447283"/>
                <a:gd name="connsiteY3" fmla="*/ 6858000 h 6858000"/>
                <a:gd name="connsiteX4" fmla="*/ 0 w 10447283"/>
                <a:gd name="connsiteY4" fmla="*/ 0 h 6858000"/>
                <a:gd name="connsiteX0" fmla="*/ 0 w 10447283"/>
                <a:gd name="connsiteY0" fmla="*/ 0 h 6879021"/>
                <a:gd name="connsiteX1" fmla="*/ 10447283 w 10447283"/>
                <a:gd name="connsiteY1" fmla="*/ 0 h 6879021"/>
                <a:gd name="connsiteX2" fmla="*/ 4193628 w 10447283"/>
                <a:gd name="connsiteY2" fmla="*/ 6879021 h 6879021"/>
                <a:gd name="connsiteX3" fmla="*/ 0 w 10447283"/>
                <a:gd name="connsiteY3" fmla="*/ 6858000 h 6879021"/>
                <a:gd name="connsiteX4" fmla="*/ 0 w 10447283"/>
                <a:gd name="connsiteY4" fmla="*/ 0 h 6879021"/>
                <a:gd name="connsiteX0" fmla="*/ 0 w 10447283"/>
                <a:gd name="connsiteY0" fmla="*/ 0 h 6889531"/>
                <a:gd name="connsiteX1" fmla="*/ 10447283 w 10447283"/>
                <a:gd name="connsiteY1" fmla="*/ 0 h 6889531"/>
                <a:gd name="connsiteX2" fmla="*/ 4003981 w 10447283"/>
                <a:gd name="connsiteY2" fmla="*/ 6889531 h 6889531"/>
                <a:gd name="connsiteX3" fmla="*/ 0 w 10447283"/>
                <a:gd name="connsiteY3" fmla="*/ 6858000 h 6889531"/>
                <a:gd name="connsiteX4" fmla="*/ 0 w 10447283"/>
                <a:gd name="connsiteY4" fmla="*/ 0 h 6889531"/>
                <a:gd name="connsiteX0" fmla="*/ 0 w 10447283"/>
                <a:gd name="connsiteY0" fmla="*/ 0 h 6879021"/>
                <a:gd name="connsiteX1" fmla="*/ 10447283 w 10447283"/>
                <a:gd name="connsiteY1" fmla="*/ 0 h 6879021"/>
                <a:gd name="connsiteX2" fmla="*/ 3903580 w 10447283"/>
                <a:gd name="connsiteY2" fmla="*/ 6879021 h 6879021"/>
                <a:gd name="connsiteX3" fmla="*/ 0 w 10447283"/>
                <a:gd name="connsiteY3" fmla="*/ 6858000 h 6879021"/>
                <a:gd name="connsiteX4" fmla="*/ 0 w 10447283"/>
                <a:gd name="connsiteY4" fmla="*/ 0 h 687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7283" h="6879021">
                  <a:moveTo>
                    <a:pt x="0" y="0"/>
                  </a:moveTo>
                  <a:lnTo>
                    <a:pt x="10447283" y="0"/>
                  </a:lnTo>
                  <a:lnTo>
                    <a:pt x="3903580" y="6879021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65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타원 7"/>
          <p:cNvSpPr/>
          <p:nvPr/>
        </p:nvSpPr>
        <p:spPr>
          <a:xfrm>
            <a:off x="4268516" y="1601516"/>
            <a:ext cx="3654968" cy="3654968"/>
          </a:xfrm>
          <a:prstGeom prst="ellipse">
            <a:avLst/>
          </a:prstGeom>
          <a:solidFill>
            <a:srgbClr val="808080"/>
          </a:solidFill>
          <a:ln w="127000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72531" y="5698723"/>
            <a:ext cx="17876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5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더존마니아</a:t>
            </a:r>
            <a:endParaRPr lang="ko-KR" altLang="en-US" sz="25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41300" y="6177173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전준영 김은엽 신정은 최태영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19752" y="2690108"/>
            <a:ext cx="33317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조니</a:t>
            </a:r>
            <a:r>
              <a:rPr lang="en-US" altLang="ko-KR" sz="35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’s </a:t>
            </a:r>
            <a:r>
              <a:rPr lang="ko-KR" altLang="en-US" sz="35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서커스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760200" y="5346700"/>
            <a:ext cx="155115" cy="1181100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DBB1B8-C7BC-4334-AF47-BE0D5ADF7DA6}"/>
              </a:ext>
            </a:extLst>
          </p:cNvPr>
          <p:cNvSpPr txBox="1"/>
          <p:nvPr/>
        </p:nvSpPr>
        <p:spPr>
          <a:xfrm>
            <a:off x="4361795" y="3453951"/>
            <a:ext cx="33317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D8EBCD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스마트 커스텀 스토어</a:t>
            </a:r>
          </a:p>
        </p:txBody>
      </p:sp>
    </p:spTree>
    <p:extLst>
      <p:ext uri="{BB962C8B-B14F-4D97-AF65-F5344CB8AC3E}">
        <p14:creationId xmlns:p14="http://schemas.microsoft.com/office/powerpoint/2010/main" val="230491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9D45443-C21E-4294-8805-E52309048ED0}"/>
              </a:ext>
            </a:extLst>
          </p:cNvPr>
          <p:cNvSpPr/>
          <p:nvPr/>
        </p:nvSpPr>
        <p:spPr>
          <a:xfrm>
            <a:off x="5278232" y="4924127"/>
            <a:ext cx="1704476" cy="1517433"/>
          </a:xfrm>
          <a:prstGeom prst="ellipse">
            <a:avLst/>
          </a:prstGeom>
          <a:solidFill>
            <a:srgbClr val="72A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0FA3630-0E5E-4549-A1F2-9F3DB331DC9E}"/>
              </a:ext>
            </a:extLst>
          </p:cNvPr>
          <p:cNvSpPr/>
          <p:nvPr/>
        </p:nvSpPr>
        <p:spPr>
          <a:xfrm>
            <a:off x="5346358" y="4971784"/>
            <a:ext cx="1568224" cy="13961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5" name="그림 4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A246FF9C-C4CE-4260-A97C-E57C075FE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40" y="1343506"/>
            <a:ext cx="2696331" cy="2345100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B1EC57-3CC5-4D44-A972-623D115AC886}"/>
              </a:ext>
            </a:extLst>
          </p:cNvPr>
          <p:cNvCxnSpPr>
            <a:cxnSpLocks/>
          </p:cNvCxnSpPr>
          <p:nvPr/>
        </p:nvCxnSpPr>
        <p:spPr>
          <a:xfrm>
            <a:off x="6096000" y="3976694"/>
            <a:ext cx="0" cy="742360"/>
          </a:xfrm>
          <a:prstGeom prst="line">
            <a:avLst/>
          </a:prstGeom>
          <a:ln w="28575" cap="flat" cmpd="sng" algn="ctr">
            <a:solidFill>
              <a:srgbClr val="72ADA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5F117A4-2D4A-4323-B5D9-DD3D3915B345}"/>
              </a:ext>
            </a:extLst>
          </p:cNvPr>
          <p:cNvCxnSpPr>
            <a:cxnSpLocks/>
          </p:cNvCxnSpPr>
          <p:nvPr/>
        </p:nvCxnSpPr>
        <p:spPr>
          <a:xfrm flipH="1">
            <a:off x="3892788" y="3220353"/>
            <a:ext cx="755965" cy="779732"/>
          </a:xfrm>
          <a:prstGeom prst="line">
            <a:avLst/>
          </a:prstGeom>
          <a:ln w="28575" cap="flat" cmpd="sng" algn="ctr">
            <a:solidFill>
              <a:srgbClr val="A3D2C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05E3009-2E67-414B-8CE7-3A12237D7C26}"/>
              </a:ext>
            </a:extLst>
          </p:cNvPr>
          <p:cNvCxnSpPr>
            <a:cxnSpLocks/>
          </p:cNvCxnSpPr>
          <p:nvPr/>
        </p:nvCxnSpPr>
        <p:spPr>
          <a:xfrm>
            <a:off x="7489938" y="3272646"/>
            <a:ext cx="738299" cy="831920"/>
          </a:xfrm>
          <a:prstGeom prst="line">
            <a:avLst/>
          </a:prstGeom>
          <a:ln w="28575" cap="flat" cmpd="sng" algn="ctr">
            <a:solidFill>
              <a:srgbClr val="46808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C6426B-EF84-480A-AAD8-9BBD95FF43F2}"/>
              </a:ext>
            </a:extLst>
          </p:cNvPr>
          <p:cNvCxnSpPr>
            <a:cxnSpLocks/>
          </p:cNvCxnSpPr>
          <p:nvPr/>
        </p:nvCxnSpPr>
        <p:spPr>
          <a:xfrm flipH="1">
            <a:off x="7822686" y="2265964"/>
            <a:ext cx="1754740" cy="1"/>
          </a:xfrm>
          <a:prstGeom prst="line">
            <a:avLst/>
          </a:prstGeom>
          <a:ln w="28575" cap="flat" cmpd="sng" algn="ctr">
            <a:solidFill>
              <a:srgbClr val="27535A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917FA3C-AFEC-48FC-93DA-16CB892ED35E}"/>
              </a:ext>
            </a:extLst>
          </p:cNvPr>
          <p:cNvSpPr/>
          <p:nvPr/>
        </p:nvSpPr>
        <p:spPr>
          <a:xfrm>
            <a:off x="5564334" y="6170385"/>
            <a:ext cx="1094175" cy="320531"/>
          </a:xfrm>
          <a:prstGeom prst="roundRect">
            <a:avLst/>
          </a:prstGeom>
          <a:solidFill>
            <a:srgbClr val="72ADA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회원 관리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6984A21-A023-4BE1-B058-39362DE43CB8}"/>
              </a:ext>
            </a:extLst>
          </p:cNvPr>
          <p:cNvSpPr/>
          <p:nvPr/>
        </p:nvSpPr>
        <p:spPr>
          <a:xfrm>
            <a:off x="2249031" y="3872333"/>
            <a:ext cx="1704476" cy="1704476"/>
          </a:xfrm>
          <a:prstGeom prst="ellipse">
            <a:avLst/>
          </a:prstGeom>
          <a:solidFill>
            <a:srgbClr val="A3D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873E51A-A4D3-42FF-AC5B-42196A5D09FB}"/>
              </a:ext>
            </a:extLst>
          </p:cNvPr>
          <p:cNvSpPr/>
          <p:nvPr/>
        </p:nvSpPr>
        <p:spPr>
          <a:xfrm>
            <a:off x="2317157" y="3934942"/>
            <a:ext cx="1568224" cy="15682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18549A4-CD35-426E-9FF1-68E198000D36}"/>
              </a:ext>
            </a:extLst>
          </p:cNvPr>
          <p:cNvSpPr/>
          <p:nvPr/>
        </p:nvSpPr>
        <p:spPr>
          <a:xfrm>
            <a:off x="2554183" y="5275650"/>
            <a:ext cx="1094175" cy="360040"/>
          </a:xfrm>
          <a:prstGeom prst="roundRect">
            <a:avLst/>
          </a:prstGeom>
          <a:solidFill>
            <a:srgbClr val="A3D2C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상품 관리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08BE483-9DBE-4584-B4C5-19A825C24392}"/>
              </a:ext>
            </a:extLst>
          </p:cNvPr>
          <p:cNvSpPr/>
          <p:nvPr/>
        </p:nvSpPr>
        <p:spPr>
          <a:xfrm>
            <a:off x="8221132" y="3872333"/>
            <a:ext cx="1704476" cy="1704476"/>
          </a:xfrm>
          <a:prstGeom prst="ellipse">
            <a:avLst/>
          </a:prstGeom>
          <a:solidFill>
            <a:srgbClr val="468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A55EE01-D572-46FD-9430-4681A36541A9}"/>
              </a:ext>
            </a:extLst>
          </p:cNvPr>
          <p:cNvSpPr/>
          <p:nvPr/>
        </p:nvSpPr>
        <p:spPr>
          <a:xfrm>
            <a:off x="8289258" y="3934942"/>
            <a:ext cx="1568224" cy="15682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A477197-D097-4F59-95F0-8DA912E15FA2}"/>
              </a:ext>
            </a:extLst>
          </p:cNvPr>
          <p:cNvSpPr/>
          <p:nvPr/>
        </p:nvSpPr>
        <p:spPr>
          <a:xfrm>
            <a:off x="8526284" y="5275650"/>
            <a:ext cx="1094175" cy="360040"/>
          </a:xfrm>
          <a:prstGeom prst="roundRect">
            <a:avLst/>
          </a:prstGeom>
          <a:solidFill>
            <a:srgbClr val="468087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기본 설정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FEBC646-D821-46A5-945F-18B5F00A6A35}"/>
              </a:ext>
            </a:extLst>
          </p:cNvPr>
          <p:cNvSpPr/>
          <p:nvPr/>
        </p:nvSpPr>
        <p:spPr>
          <a:xfrm>
            <a:off x="9762103" y="1701890"/>
            <a:ext cx="1704476" cy="1704476"/>
          </a:xfrm>
          <a:prstGeom prst="ellipse">
            <a:avLst/>
          </a:prstGeom>
          <a:solidFill>
            <a:srgbClr val="275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ACD8CBD-297C-40DD-BBA7-517BCF413F9C}"/>
              </a:ext>
            </a:extLst>
          </p:cNvPr>
          <p:cNvSpPr/>
          <p:nvPr/>
        </p:nvSpPr>
        <p:spPr>
          <a:xfrm>
            <a:off x="9830229" y="1760771"/>
            <a:ext cx="1568224" cy="15682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B34DBA68-3C0E-4C44-BFC0-F6927232FDF9}"/>
              </a:ext>
            </a:extLst>
          </p:cNvPr>
          <p:cNvSpPr/>
          <p:nvPr/>
        </p:nvSpPr>
        <p:spPr>
          <a:xfrm>
            <a:off x="10067255" y="3105207"/>
            <a:ext cx="1094175" cy="360040"/>
          </a:xfrm>
          <a:prstGeom prst="roundRect">
            <a:avLst/>
          </a:prstGeom>
          <a:solidFill>
            <a:srgbClr val="27535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주문 관리</a:t>
            </a:r>
          </a:p>
        </p:txBody>
      </p:sp>
      <p:pic>
        <p:nvPicPr>
          <p:cNvPr id="59" name="그림 58" descr="그리기이(가) 표시된 사진&#10;&#10;자동 생성된 설명">
            <a:extLst>
              <a:ext uri="{FF2B5EF4-FFF2-40B4-BE49-F238E27FC236}">
                <a16:creationId xmlns:a16="http://schemas.microsoft.com/office/drawing/2014/main" id="{5B34F4A6-A4D8-4632-A13D-62C0DAD4EB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58" y="4177621"/>
            <a:ext cx="1006471" cy="1006471"/>
          </a:xfrm>
          <a:prstGeom prst="rect">
            <a:avLst/>
          </a:prstGeom>
        </p:spPr>
      </p:pic>
      <p:pic>
        <p:nvPicPr>
          <p:cNvPr id="61" name="그림 60" descr="옅은, 음식이(가) 표시된 사진&#10;&#10;자동 생성된 설명">
            <a:extLst>
              <a:ext uri="{FF2B5EF4-FFF2-40B4-BE49-F238E27FC236}">
                <a16:creationId xmlns:a16="http://schemas.microsoft.com/office/drawing/2014/main" id="{99414D92-0506-44AF-B7B9-9F7A29217C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314" y="4182546"/>
            <a:ext cx="1008112" cy="1008112"/>
          </a:xfrm>
          <a:prstGeom prst="rect">
            <a:avLst/>
          </a:prstGeom>
        </p:spPr>
      </p:pic>
      <p:pic>
        <p:nvPicPr>
          <p:cNvPr id="63" name="그림 62" descr="플레이트, 그리기이(가) 표시된 사진&#10;&#10;자동 생성된 설명">
            <a:extLst>
              <a:ext uri="{FF2B5EF4-FFF2-40B4-BE49-F238E27FC236}">
                <a16:creationId xmlns:a16="http://schemas.microsoft.com/office/drawing/2014/main" id="{537C7D0E-954F-4836-B5BD-BE5497B2CD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420" y="5092656"/>
            <a:ext cx="1094175" cy="974104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D0CDE2D1-0796-4458-A884-025B92627497}"/>
              </a:ext>
            </a:extLst>
          </p:cNvPr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6CBC0A3C-A7EF-4735-AE5B-2411B3F8D38B}"/>
              </a:ext>
            </a:extLst>
          </p:cNvPr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B5AC422-0A80-402F-BA5A-D20CFAD41C62}"/>
              </a:ext>
            </a:extLst>
          </p:cNvPr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F6077F57-9349-4772-A373-6B58067D7FF0}"/>
              </a:ext>
            </a:extLst>
          </p:cNvPr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F64623-CF8D-42CF-A65F-F354268DA631}"/>
              </a:ext>
            </a:extLst>
          </p:cNvPr>
          <p:cNvSpPr txBox="1"/>
          <p:nvPr/>
        </p:nvSpPr>
        <p:spPr>
          <a:xfrm>
            <a:off x="11172429" y="-60856"/>
            <a:ext cx="572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2855A4-F8F4-4769-BADA-96D3F40A596B}"/>
              </a:ext>
            </a:extLst>
          </p:cNvPr>
          <p:cNvSpPr txBox="1"/>
          <p:nvPr/>
        </p:nvSpPr>
        <p:spPr>
          <a:xfrm>
            <a:off x="283097" y="26826"/>
            <a:ext cx="4618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기능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관리</a:t>
            </a:r>
          </a:p>
        </p:txBody>
      </p:sp>
      <p:pic>
        <p:nvPicPr>
          <p:cNvPr id="3" name="그림 2" descr="표지판이(가) 표시된 사진&#10;&#10;자동 생성된 설명">
            <a:extLst>
              <a:ext uri="{FF2B5EF4-FFF2-40B4-BE49-F238E27FC236}">
                <a16:creationId xmlns:a16="http://schemas.microsoft.com/office/drawing/2014/main" id="{D46719E4-B970-4D90-B67F-90FCE9AC37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69" y="2104406"/>
            <a:ext cx="889734" cy="889734"/>
          </a:xfrm>
          <a:prstGeom prst="rect">
            <a:avLst/>
          </a:prstGeom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D8E84B1-8754-4FBE-B8D3-901322BD40B8}"/>
              </a:ext>
            </a:extLst>
          </p:cNvPr>
          <p:cNvCxnSpPr>
            <a:cxnSpLocks/>
          </p:cNvCxnSpPr>
          <p:nvPr/>
        </p:nvCxnSpPr>
        <p:spPr>
          <a:xfrm rot="10800000">
            <a:off x="2645644" y="2181259"/>
            <a:ext cx="1825177" cy="0"/>
          </a:xfrm>
          <a:prstGeom prst="line">
            <a:avLst/>
          </a:prstGeom>
          <a:ln w="28575" cap="flat" cmpd="sng" algn="ctr">
            <a:solidFill>
              <a:srgbClr val="A7CFA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E40BBD52-1144-479B-B6FC-9D8CD55801C5}"/>
              </a:ext>
            </a:extLst>
          </p:cNvPr>
          <p:cNvSpPr/>
          <p:nvPr/>
        </p:nvSpPr>
        <p:spPr>
          <a:xfrm>
            <a:off x="725421" y="1701890"/>
            <a:ext cx="1704476" cy="1704476"/>
          </a:xfrm>
          <a:prstGeom prst="ellipse">
            <a:avLst/>
          </a:prstGeom>
          <a:solidFill>
            <a:srgbClr val="A7CFAF"/>
          </a:solidFill>
          <a:ln>
            <a:solidFill>
              <a:srgbClr val="A7CF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303A299-BEB5-48CD-BD47-565F64DC5A98}"/>
              </a:ext>
            </a:extLst>
          </p:cNvPr>
          <p:cNvSpPr/>
          <p:nvPr/>
        </p:nvSpPr>
        <p:spPr>
          <a:xfrm>
            <a:off x="793547" y="1777477"/>
            <a:ext cx="1568224" cy="15682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14CED4E7-034C-4272-B4B8-C31EF9B3F698}"/>
              </a:ext>
            </a:extLst>
          </p:cNvPr>
          <p:cNvSpPr/>
          <p:nvPr/>
        </p:nvSpPr>
        <p:spPr>
          <a:xfrm>
            <a:off x="958905" y="3097563"/>
            <a:ext cx="1237508" cy="360040"/>
          </a:xfrm>
          <a:prstGeom prst="roundRect">
            <a:avLst/>
          </a:prstGeom>
          <a:solidFill>
            <a:srgbClr val="A7CFA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게시판 관리</a:t>
            </a:r>
          </a:p>
        </p:txBody>
      </p:sp>
      <p:pic>
        <p:nvPicPr>
          <p:cNvPr id="4" name="그림 3" descr="그리기, 플레이트, 옅은, 표지판이(가) 표시된 사진&#10;&#10;자동 생성된 설명">
            <a:extLst>
              <a:ext uri="{FF2B5EF4-FFF2-40B4-BE49-F238E27FC236}">
                <a16:creationId xmlns:a16="http://schemas.microsoft.com/office/drawing/2014/main" id="{3F1960FC-AB67-4765-9013-15971A0299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6232" y="2084384"/>
            <a:ext cx="871819" cy="87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5932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193267" y="-60856"/>
            <a:ext cx="530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CBFF00-49FF-4502-89C5-36D5B9A43C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236" y="-123311"/>
            <a:ext cx="12685702" cy="10467462"/>
          </a:xfrm>
          <a:prstGeom prst="rect">
            <a:avLst/>
          </a:prstGeom>
        </p:spPr>
      </p:pic>
      <p:pic>
        <p:nvPicPr>
          <p:cNvPr id="4" name="녹화_2020_07_10_11_58_45_553">
            <a:hlinkClick r:id="" action="ppaction://media"/>
            <a:extLst>
              <a:ext uri="{FF2B5EF4-FFF2-40B4-BE49-F238E27FC236}">
                <a16:creationId xmlns:a16="http://schemas.microsoft.com/office/drawing/2014/main" id="{7443556B-938A-45A6-9F3C-0332E62833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256" y="304800"/>
            <a:ext cx="11632894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44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D0CDE2D1-0796-4458-A884-025B92627497}"/>
              </a:ext>
            </a:extLst>
          </p:cNvPr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6CBC0A3C-A7EF-4735-AE5B-2411B3F8D38B}"/>
              </a:ext>
            </a:extLst>
          </p:cNvPr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B5AC422-0A80-402F-BA5A-D20CFAD41C62}"/>
              </a:ext>
            </a:extLst>
          </p:cNvPr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F6077F57-9349-4772-A373-6B58067D7FF0}"/>
              </a:ext>
            </a:extLst>
          </p:cNvPr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F64623-CF8D-42CF-A65F-F354268DA631}"/>
              </a:ext>
            </a:extLst>
          </p:cNvPr>
          <p:cNvSpPr txBox="1"/>
          <p:nvPr/>
        </p:nvSpPr>
        <p:spPr>
          <a:xfrm>
            <a:off x="11172429" y="-60856"/>
            <a:ext cx="572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2855A4-F8F4-4769-BADA-96D3F40A596B}"/>
              </a:ext>
            </a:extLst>
          </p:cNvPr>
          <p:cNvSpPr txBox="1"/>
          <p:nvPr/>
        </p:nvSpPr>
        <p:spPr>
          <a:xfrm>
            <a:off x="283097" y="26826"/>
            <a:ext cx="508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기능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디자인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223E280-A7EE-47E9-9FF9-FCB71DC85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50" y="1325866"/>
            <a:ext cx="11781100" cy="45010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C57827-177F-44BC-9CE9-057FDF284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72" y="1003802"/>
            <a:ext cx="8629060" cy="75035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3F4115-F0E0-4B0B-9230-163AD28AD11D}"/>
              </a:ext>
            </a:extLst>
          </p:cNvPr>
          <p:cNvSpPr/>
          <p:nvPr/>
        </p:nvSpPr>
        <p:spPr>
          <a:xfrm>
            <a:off x="361950" y="3429000"/>
            <a:ext cx="692150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459EFD-2311-4D13-B7DB-1528BEA774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4" b="37951"/>
          <a:stretch/>
        </p:blipFill>
        <p:spPr>
          <a:xfrm>
            <a:off x="361950" y="2382191"/>
            <a:ext cx="1790950" cy="1663227"/>
          </a:xfrm>
          <a:prstGeom prst="rect">
            <a:avLst/>
          </a:prstGeom>
          <a:ln w="22225">
            <a:solidFill>
              <a:srgbClr val="AFABAB"/>
            </a:solidFill>
          </a:ln>
        </p:spPr>
      </p:pic>
    </p:spTree>
    <p:extLst>
      <p:ext uri="{BB962C8B-B14F-4D97-AF65-F5344CB8AC3E}">
        <p14:creationId xmlns:p14="http://schemas.microsoft.com/office/powerpoint/2010/main" val="270836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43224F9B-E990-40FA-9A08-6766475919A8}"/>
              </a:ext>
            </a:extLst>
          </p:cNvPr>
          <p:cNvSpPr/>
          <p:nvPr/>
        </p:nvSpPr>
        <p:spPr>
          <a:xfrm>
            <a:off x="8918231" y="3153626"/>
            <a:ext cx="1190103" cy="56481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7648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기능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상단 </a:t>
            </a:r>
            <a:r>
              <a:rPr lang="ko-KR" altLang="en-US" sz="3600" b="1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메뉴바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 디자인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AB4173-837C-4DB2-9997-9CDDF375660C}"/>
              </a:ext>
            </a:extLst>
          </p:cNvPr>
          <p:cNvSpPr/>
          <p:nvPr/>
        </p:nvSpPr>
        <p:spPr>
          <a:xfrm>
            <a:off x="0" y="697833"/>
            <a:ext cx="12192000" cy="12960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E71DE4-9163-472A-AD22-F3891B58A505}"/>
              </a:ext>
            </a:extLst>
          </p:cNvPr>
          <p:cNvSpPr/>
          <p:nvPr/>
        </p:nvSpPr>
        <p:spPr>
          <a:xfrm>
            <a:off x="283097" y="996950"/>
            <a:ext cx="1511300" cy="6978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bg1">
                    <a:lumMod val="65000"/>
                  </a:schemeClr>
                </a:solidFill>
              </a:rPr>
              <a:t>SHOP</a:t>
            </a:r>
            <a:endParaRPr lang="ko-KR" altLang="en-US" sz="2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9D2BCD-B4E3-495B-8C56-BE71120C423A}"/>
              </a:ext>
            </a:extLst>
          </p:cNvPr>
          <p:cNvSpPr/>
          <p:nvPr/>
        </p:nvSpPr>
        <p:spPr>
          <a:xfrm>
            <a:off x="1972197" y="1022073"/>
            <a:ext cx="1511300" cy="6978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bg1">
                    <a:lumMod val="65000"/>
                  </a:schemeClr>
                </a:solidFill>
              </a:rPr>
              <a:t>BEST</a:t>
            </a:r>
            <a:endParaRPr lang="ko-KR" altLang="en-US" sz="2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3794DE-0D92-4356-B4F8-3323151B513C}"/>
              </a:ext>
            </a:extLst>
          </p:cNvPr>
          <p:cNvSpPr/>
          <p:nvPr/>
        </p:nvSpPr>
        <p:spPr>
          <a:xfrm>
            <a:off x="5376818" y="1031737"/>
            <a:ext cx="1511300" cy="6978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en-US" sz="2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5BEE69-39B7-4ABB-A522-79F530312CDF}"/>
              </a:ext>
            </a:extLst>
          </p:cNvPr>
          <p:cNvSpPr/>
          <p:nvPr/>
        </p:nvSpPr>
        <p:spPr>
          <a:xfrm>
            <a:off x="3661297" y="1022350"/>
            <a:ext cx="1511300" cy="6978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bg1">
                    <a:lumMod val="65000"/>
                  </a:schemeClr>
                </a:solidFill>
              </a:rPr>
              <a:t>NEW</a:t>
            </a:r>
            <a:endParaRPr lang="ko-KR" altLang="en-US" sz="2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1D18B4-A141-4376-A895-51466AC2DF13}"/>
              </a:ext>
            </a:extLst>
          </p:cNvPr>
          <p:cNvSpPr/>
          <p:nvPr/>
        </p:nvSpPr>
        <p:spPr>
          <a:xfrm>
            <a:off x="10452925" y="1022016"/>
            <a:ext cx="1511300" cy="6978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2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F745836-FB50-4E65-A107-CB4A4709D589}"/>
              </a:ext>
            </a:extLst>
          </p:cNvPr>
          <p:cNvSpPr/>
          <p:nvPr/>
        </p:nvSpPr>
        <p:spPr>
          <a:xfrm>
            <a:off x="8755018" y="1022016"/>
            <a:ext cx="1511300" cy="6978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bg1">
                    <a:lumMod val="65000"/>
                  </a:schemeClr>
                </a:solidFill>
              </a:rPr>
              <a:t>SALE</a:t>
            </a:r>
            <a:endParaRPr lang="ko-KR" altLang="en-US" sz="2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D96A15-0310-4824-A0C9-BF13A3340A29}"/>
              </a:ext>
            </a:extLst>
          </p:cNvPr>
          <p:cNvSpPr/>
          <p:nvPr/>
        </p:nvSpPr>
        <p:spPr>
          <a:xfrm>
            <a:off x="7057111" y="1031737"/>
            <a:ext cx="1511300" cy="6978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bg1">
                    <a:lumMod val="65000"/>
                  </a:schemeClr>
                </a:solidFill>
              </a:rPr>
              <a:t>FAQ</a:t>
            </a:r>
            <a:endParaRPr lang="ko-KR" altLang="en-US" sz="25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D64414-9754-4965-B452-CD4995E50B8C}"/>
              </a:ext>
            </a:extLst>
          </p:cNvPr>
          <p:cNvSpPr/>
          <p:nvPr/>
        </p:nvSpPr>
        <p:spPr>
          <a:xfrm>
            <a:off x="1794397" y="2504558"/>
            <a:ext cx="8551115" cy="18488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</a:schemeClr>
                </a:solidFill>
              </a:ln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400DEB-F0C7-4420-8144-88F1BCC8469B}"/>
              </a:ext>
            </a:extLst>
          </p:cNvPr>
          <p:cNvSpPr/>
          <p:nvPr/>
        </p:nvSpPr>
        <p:spPr>
          <a:xfrm>
            <a:off x="3211333" y="3146592"/>
            <a:ext cx="1190103" cy="56481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SHOP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1BBA3C-3803-404F-BC05-6938566F678E}"/>
              </a:ext>
            </a:extLst>
          </p:cNvPr>
          <p:cNvSpPr/>
          <p:nvPr/>
        </p:nvSpPr>
        <p:spPr>
          <a:xfrm>
            <a:off x="4620191" y="3146592"/>
            <a:ext cx="1190103" cy="56481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BEST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46E641-5F4D-4BF6-BC59-3D750E2AE001}"/>
              </a:ext>
            </a:extLst>
          </p:cNvPr>
          <p:cNvSpPr/>
          <p:nvPr/>
        </p:nvSpPr>
        <p:spPr>
          <a:xfrm>
            <a:off x="8918231" y="3146592"/>
            <a:ext cx="1190103" cy="56481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REVIEW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6163E6-D86A-49D2-A850-89763F783865}"/>
              </a:ext>
            </a:extLst>
          </p:cNvPr>
          <p:cNvSpPr/>
          <p:nvPr/>
        </p:nvSpPr>
        <p:spPr>
          <a:xfrm>
            <a:off x="7485551" y="3146592"/>
            <a:ext cx="1190103" cy="56481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A839DD6-C32A-4596-860B-83DDF33DEDEC}"/>
              </a:ext>
            </a:extLst>
          </p:cNvPr>
          <p:cNvSpPr/>
          <p:nvPr/>
        </p:nvSpPr>
        <p:spPr>
          <a:xfrm>
            <a:off x="6052871" y="3146592"/>
            <a:ext cx="1190103" cy="56481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FAQ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68E8340-5D5B-4628-B283-F0E7FD2A4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818" y="4620482"/>
            <a:ext cx="445346" cy="44534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CB84008-D97B-480B-A743-DD4D7594E57A}"/>
              </a:ext>
            </a:extLst>
          </p:cNvPr>
          <p:cNvSpPr txBox="1"/>
          <p:nvPr/>
        </p:nvSpPr>
        <p:spPr>
          <a:xfrm>
            <a:off x="6344694" y="154490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jalnan" panose="020B0600000101010101" pitchFamily="50" charset="-127"/>
                <a:ea typeface="jalnan" panose="020B0600000101010101" pitchFamily="50" charset="-127"/>
              </a:rPr>
              <a:t>CLICK</a:t>
            </a:r>
            <a:endParaRPr lang="ko-KR" altLang="en-US" b="1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7D35E184-B4A3-47E1-A837-5A52C5CEA7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128" y="6248400"/>
            <a:ext cx="397026" cy="39702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0FE02C24-9B4E-4E06-ADC9-4BD74782BD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1528" y="6400800"/>
            <a:ext cx="397026" cy="397026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C5FA61A3-635F-4631-A49E-F4838AC758F2}"/>
              </a:ext>
            </a:extLst>
          </p:cNvPr>
          <p:cNvSpPr/>
          <p:nvPr/>
        </p:nvSpPr>
        <p:spPr>
          <a:xfrm>
            <a:off x="8918231" y="3139558"/>
            <a:ext cx="1190103" cy="564816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2292710-CC41-489E-8CAC-A8956A0140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928" y="6553200"/>
            <a:ext cx="397026" cy="39702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7CCC0B5-BE5C-4CDD-A71A-78EA5639A8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6328" y="6705600"/>
            <a:ext cx="397026" cy="39702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E9F4D26-1700-4BDC-9F83-C5D5040E55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728" y="6858000"/>
            <a:ext cx="397026" cy="39702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B0578A7-6445-43C3-8CA4-A3A0F1B714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668" y="3519929"/>
            <a:ext cx="397026" cy="39702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58BCF72-D41B-4DB4-BAD2-640AD80D0968}"/>
              </a:ext>
            </a:extLst>
          </p:cNvPr>
          <p:cNvSpPr/>
          <p:nvPr/>
        </p:nvSpPr>
        <p:spPr>
          <a:xfrm>
            <a:off x="5376818" y="1039485"/>
            <a:ext cx="1511300" cy="6978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rgbClr val="7030A0"/>
                </a:solidFill>
              </a:rPr>
              <a:t>REVIEW</a:t>
            </a:r>
            <a:endParaRPr lang="ko-KR" altLang="en-US" sz="2500" dirty="0">
              <a:solidFill>
                <a:srgbClr val="7030A0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C101C3B-BF33-4394-861E-C35ED1F904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67" y="1525899"/>
            <a:ext cx="445346" cy="40733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1B08B12-BEF0-4DBB-8DCB-AD1BA331B77F}"/>
              </a:ext>
            </a:extLst>
          </p:cNvPr>
          <p:cNvSpPr txBox="1"/>
          <p:nvPr/>
        </p:nvSpPr>
        <p:spPr>
          <a:xfrm>
            <a:off x="11172429" y="-60856"/>
            <a:ext cx="572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4895B3-525F-43FB-82D4-11F3B93FC4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32" y="2869315"/>
            <a:ext cx="1301228" cy="130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448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05704 -0.45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-2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9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00"/>
                            </p:stCondLst>
                            <p:childTnLst>
                              <p:par>
                                <p:cTn id="14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7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7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28256 0.2976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28" y="1488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27851 0.2891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19" y="1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0.23438 0.1738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19" y="868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-0.21757 0.1671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438 0.17384 L -0.2332 0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870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757 0.16713 L -0.21796 -0.00093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988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11744 0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11745 0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9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30" grpId="0" animBg="1"/>
      <p:bldP spid="30" grpId="1" animBg="1"/>
      <p:bldP spid="30" grpId="2" animBg="1"/>
      <p:bldP spid="31" grpId="0" animBg="1"/>
      <p:bldP spid="32" grpId="0" animBg="1"/>
      <p:bldP spid="40" grpId="0" build="allAtOnce"/>
      <p:bldP spid="40" grpId="1" build="allAtOnce"/>
      <p:bldP spid="56" grpId="0" animBg="1"/>
      <p:bldP spid="35" grpId="0" animBg="1"/>
      <p:bldP spid="35" grpId="1" animBg="1"/>
      <p:bldP spid="35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6595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기능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커스텀 디자인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12C1C5-B237-4F26-86AF-10391396C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7833"/>
            <a:ext cx="14439900" cy="17004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12E89F-14CE-424E-BDB1-E94B4E63A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1" y="2268303"/>
            <a:ext cx="2181529" cy="3362794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4291069B-9740-4DD1-B3E6-07A01496C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7" y="2280254"/>
            <a:ext cx="2191056" cy="36009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0C630B-A67F-4F19-AD59-528C497268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487" y="5763141"/>
            <a:ext cx="397026" cy="3970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825976-E815-47D5-A7FD-11DFD526449A}"/>
              </a:ext>
            </a:extLst>
          </p:cNvPr>
          <p:cNvSpPr txBox="1"/>
          <p:nvPr/>
        </p:nvSpPr>
        <p:spPr>
          <a:xfrm>
            <a:off x="1340894" y="466910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jalnan" panose="020B0600000101010101" pitchFamily="50" charset="-127"/>
                <a:ea typeface="jalnan" panose="020B0600000101010101" pitchFamily="50" charset="-127"/>
              </a:rPr>
              <a:t>CLICK</a:t>
            </a:r>
            <a:endParaRPr lang="ko-KR" altLang="en-US" b="1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A6B856-F7C4-431B-A382-DA4E913CAC30}"/>
              </a:ext>
            </a:extLst>
          </p:cNvPr>
          <p:cNvSpPr txBox="1"/>
          <p:nvPr/>
        </p:nvSpPr>
        <p:spPr>
          <a:xfrm>
            <a:off x="320524" y="4465296"/>
            <a:ext cx="1840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807D7B"/>
                </a:solidFill>
                <a:latin typeface="+mj-lt"/>
                <a:ea typeface="jalnan" panose="020B0600000101010101" pitchFamily="50" charset="-127"/>
              </a:rPr>
              <a:t>NEW UPDATE</a:t>
            </a:r>
            <a:endParaRPr lang="ko-KR" altLang="en-US" sz="1400" b="1" dirty="0">
              <a:solidFill>
                <a:srgbClr val="807D7B"/>
              </a:solidFill>
              <a:latin typeface="+mj-lt"/>
              <a:ea typeface="jalnan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11ED7E6-70F9-490E-BE7A-E133CAD2D1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917" y="4620710"/>
            <a:ext cx="397026" cy="3970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A00032-D62C-425A-AAD9-78AF333865A3}"/>
              </a:ext>
            </a:extLst>
          </p:cNvPr>
          <p:cNvSpPr txBox="1"/>
          <p:nvPr/>
        </p:nvSpPr>
        <p:spPr>
          <a:xfrm>
            <a:off x="2160806" y="464518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jalnan" panose="020B0600000101010101" pitchFamily="50" charset="-127"/>
                <a:ea typeface="jalnan" panose="020B0600000101010101" pitchFamily="50" charset="-127"/>
              </a:rPr>
              <a:t>CLICK</a:t>
            </a:r>
            <a:endParaRPr lang="ko-KR" altLang="en-US" b="1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D90722B-857F-47FB-95D6-0390C059E8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5" y="2310708"/>
            <a:ext cx="2200582" cy="365811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B049FAC-7816-4797-BAC3-2DB80C3FB3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137" y="2286790"/>
            <a:ext cx="2181529" cy="36202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38B902-A00A-4A38-8AC0-A6C73911E151}"/>
              </a:ext>
            </a:extLst>
          </p:cNvPr>
          <p:cNvSpPr txBox="1"/>
          <p:nvPr/>
        </p:nvSpPr>
        <p:spPr>
          <a:xfrm>
            <a:off x="11172429" y="-60856"/>
            <a:ext cx="572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980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39062 -0.135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1" y="-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9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00"/>
                            </p:stCondLst>
                            <p:childTnLst>
                              <p:par>
                                <p:cTn id="14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6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01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201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9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9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101"/>
                            </p:stCondLst>
                            <p:childTnLst>
                              <p:par>
                                <p:cTn id="40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7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7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801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801"/>
                            </p:stCondLst>
                            <p:childTnLst>
                              <p:par>
                                <p:cTn id="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801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801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801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  <p:bldP spid="16" grpId="1" build="allAtOnce"/>
      <p:bldP spid="18" grpId="0"/>
      <p:bldP spid="24" grpId="0" build="allAtOnce"/>
      <p:bldP spid="24" grpI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6595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기능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커스텀 디자인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006672-EF5D-4C7F-A657-3965E2E55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7833"/>
            <a:ext cx="14439900" cy="17004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94DA8C-81ED-441A-BC59-D3EE71948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137" y="2286790"/>
            <a:ext cx="2181529" cy="36202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AFCE47-D8FE-4D73-A089-4BC022F5AA58}"/>
              </a:ext>
            </a:extLst>
          </p:cNvPr>
          <p:cNvSpPr/>
          <p:nvPr/>
        </p:nvSpPr>
        <p:spPr>
          <a:xfrm>
            <a:off x="3137890" y="2565400"/>
            <a:ext cx="8320835" cy="26924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A7D80E0E-A5B4-4748-B9DB-B594130FD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7" y="823257"/>
            <a:ext cx="1455063" cy="1438857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52934A08-15F4-400F-B217-EE84BAF4D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91" y="2565400"/>
            <a:ext cx="8320834" cy="26923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BC1764-702E-496D-AF78-180E12E66FAE}"/>
              </a:ext>
            </a:extLst>
          </p:cNvPr>
          <p:cNvSpPr txBox="1"/>
          <p:nvPr/>
        </p:nvSpPr>
        <p:spPr>
          <a:xfrm>
            <a:off x="11172429" y="-60856"/>
            <a:ext cx="572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91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77556E-17 L 0.54623 0.356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05" y="1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0980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6595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기능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커스텀 디자인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006672-EF5D-4C7F-A657-3965E2E55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7833"/>
            <a:ext cx="14439900" cy="17004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94DA8C-81ED-441A-BC59-D3EE71948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137" y="2286790"/>
            <a:ext cx="2181529" cy="3620210"/>
          </a:xfrm>
          <a:prstGeom prst="rect">
            <a:avLst/>
          </a:prstGeom>
        </p:spPr>
      </p:pic>
      <p:pic>
        <p:nvPicPr>
          <p:cNvPr id="12" name="그림 11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A7D80E0E-A5B4-4748-B9DB-B594130FD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7" y="823257"/>
            <a:ext cx="1455063" cy="14388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934A08-15F4-400F-B217-EE84BAF4D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91" y="5933140"/>
            <a:ext cx="8320834" cy="18497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2934A08-15F4-400F-B217-EE84BAF4D5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91" y="2610077"/>
            <a:ext cx="8320834" cy="22728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5AD363-2B0E-4C8E-A46D-E6F4941B3371}"/>
              </a:ext>
            </a:extLst>
          </p:cNvPr>
          <p:cNvSpPr txBox="1"/>
          <p:nvPr/>
        </p:nvSpPr>
        <p:spPr>
          <a:xfrm>
            <a:off x="11172429" y="-60856"/>
            <a:ext cx="572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22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0.32187 0.196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94" y="981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1111 L 6.25E-7 -0.45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187 0.19629 L -0.00313 0.4296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50" y="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72428" y="-60856"/>
            <a:ext cx="572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4527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기능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통계</a:t>
            </a:r>
          </a:p>
        </p:txBody>
      </p:sp>
      <p:pic>
        <p:nvPicPr>
          <p:cNvPr id="1026" name="Picture 2" descr="C:\Users\bit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44" y="1314450"/>
            <a:ext cx="7326312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>
            <a:cxnSpLocks/>
          </p:cNvCxnSpPr>
          <p:nvPr/>
        </p:nvCxnSpPr>
        <p:spPr>
          <a:xfrm flipV="1">
            <a:off x="7315692" y="1827453"/>
            <a:ext cx="674872" cy="614353"/>
          </a:xfrm>
          <a:prstGeom prst="line">
            <a:avLst/>
          </a:prstGeom>
          <a:ln w="28575">
            <a:solidFill>
              <a:srgbClr val="79A8B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7791880" y="1289278"/>
            <a:ext cx="2553632" cy="409575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카테고리별</a:t>
            </a:r>
            <a:r>
              <a:rPr lang="ko-KR" altLang="en-US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구매건수 </a:t>
            </a: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7913872" y="3443289"/>
            <a:ext cx="725763" cy="1"/>
          </a:xfrm>
          <a:prstGeom prst="line">
            <a:avLst/>
          </a:prstGeom>
          <a:ln w="28575">
            <a:solidFill>
              <a:srgbClr val="79A8B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8831518" y="3224212"/>
            <a:ext cx="2553632" cy="409575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카테고리별</a:t>
            </a:r>
            <a:r>
              <a:rPr lang="ko-KR" altLang="en-US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매출 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7518309" y="4662487"/>
            <a:ext cx="791126" cy="379415"/>
          </a:xfrm>
          <a:prstGeom prst="line">
            <a:avLst/>
          </a:prstGeom>
          <a:ln w="28575">
            <a:solidFill>
              <a:srgbClr val="79A8B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8456938" y="5065711"/>
            <a:ext cx="2553632" cy="409575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날짜별</a:t>
            </a:r>
            <a:r>
              <a:rPr lang="ko-KR" altLang="en-US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순이익</a:t>
            </a:r>
          </a:p>
        </p:txBody>
      </p:sp>
      <p:cxnSp>
        <p:nvCxnSpPr>
          <p:cNvPr id="35" name="직선 연결선 34"/>
          <p:cNvCxnSpPr>
            <a:cxnSpLocks/>
          </p:cNvCxnSpPr>
          <p:nvPr/>
        </p:nvCxnSpPr>
        <p:spPr>
          <a:xfrm>
            <a:off x="3703494" y="1847850"/>
            <a:ext cx="886159" cy="615951"/>
          </a:xfrm>
          <a:prstGeom prst="line">
            <a:avLst/>
          </a:prstGeom>
          <a:ln w="28575">
            <a:solidFill>
              <a:srgbClr val="79A8B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1545665" y="1281111"/>
            <a:ext cx="3134106" cy="409575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인당 결제금액</a:t>
            </a:r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(ARPPU)</a:t>
            </a:r>
            <a:endParaRPr lang="ko-KR" altLang="en-US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531620" y="3429000"/>
            <a:ext cx="905633" cy="0"/>
          </a:xfrm>
          <a:prstGeom prst="line">
            <a:avLst/>
          </a:prstGeom>
          <a:ln w="28575">
            <a:solidFill>
              <a:srgbClr val="79A8B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1181430" y="4647406"/>
            <a:ext cx="2142880" cy="409575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판매량 </a:t>
            </a:r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TOP 6</a:t>
            </a:r>
            <a:endParaRPr lang="ko-KR" altLang="en-US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cxnSp>
        <p:nvCxnSpPr>
          <p:cNvPr id="43" name="직선 연결선 42"/>
          <p:cNvCxnSpPr>
            <a:cxnSpLocks/>
          </p:cNvCxnSpPr>
          <p:nvPr/>
        </p:nvCxnSpPr>
        <p:spPr>
          <a:xfrm flipV="1">
            <a:off x="3598800" y="4394200"/>
            <a:ext cx="990853" cy="457993"/>
          </a:xfrm>
          <a:prstGeom prst="line">
            <a:avLst/>
          </a:prstGeom>
          <a:ln w="28575">
            <a:solidFill>
              <a:srgbClr val="79A8B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283097" y="3207542"/>
            <a:ext cx="3134106" cy="409575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상품별 구매건수</a:t>
            </a:r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결제금액</a:t>
            </a:r>
          </a:p>
        </p:txBody>
      </p:sp>
    </p:spTree>
    <p:extLst>
      <p:ext uri="{BB962C8B-B14F-4D97-AF65-F5344CB8AC3E}">
        <p14:creationId xmlns:p14="http://schemas.microsoft.com/office/powerpoint/2010/main" val="155674321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72428" y="-60856"/>
            <a:ext cx="572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4618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기능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통계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015D96C-E46F-47E1-893C-EDD796C91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888" y="1047749"/>
            <a:ext cx="7753249" cy="53175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DF04F1-0EB4-4D2D-9FF6-638A38695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487" y="1070338"/>
            <a:ext cx="7654052" cy="5317023"/>
          </a:xfrm>
          <a:prstGeom prst="rect">
            <a:avLst/>
          </a:prstGeom>
        </p:spPr>
      </p:pic>
      <p:pic>
        <p:nvPicPr>
          <p:cNvPr id="14" name="그림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60E1232-0CCC-469F-A9D6-FBF961AA8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65" y="1023073"/>
            <a:ext cx="7872269" cy="5247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F53093-151F-4F3A-B29D-B5E7D62315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512" y="5323629"/>
            <a:ext cx="445346" cy="445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F6866A-2E1A-43E9-B647-51F7D47FBB18}"/>
              </a:ext>
            </a:extLst>
          </p:cNvPr>
          <p:cNvSpPr txBox="1"/>
          <p:nvPr/>
        </p:nvSpPr>
        <p:spPr>
          <a:xfrm>
            <a:off x="8734820" y="167188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jalnan" panose="020B0600000101010101" pitchFamily="50" charset="-127"/>
                <a:ea typeface="jalnan" panose="020B0600000101010101" pitchFamily="50" charset="-127"/>
              </a:rPr>
              <a:t>CLICK</a:t>
            </a:r>
            <a:endParaRPr lang="ko-KR" altLang="en-US" b="1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D14F1D-9183-405A-BBA7-159C825D94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992" y="5323629"/>
            <a:ext cx="445346" cy="4453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23BB0E-23E8-4D75-9160-0435D7EA14CF}"/>
              </a:ext>
            </a:extLst>
          </p:cNvPr>
          <p:cNvSpPr txBox="1"/>
          <p:nvPr/>
        </p:nvSpPr>
        <p:spPr>
          <a:xfrm>
            <a:off x="9762001" y="434267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jalnan" panose="020B0600000101010101" pitchFamily="50" charset="-127"/>
                <a:ea typeface="jalnan" panose="020B0600000101010101" pitchFamily="50" charset="-127"/>
              </a:rPr>
              <a:t>CLICK</a:t>
            </a:r>
            <a:endParaRPr lang="ko-KR" altLang="en-US" b="1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397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81481E-6 L -0.15117 -0.5185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65" y="-2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9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9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00"/>
                            </p:stCondLst>
                            <p:childTnLst>
                              <p:par>
                                <p:cTn id="22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7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7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6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6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01823 -0.1451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" y="-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9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9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00"/>
                            </p:stCondLst>
                            <p:childTnLst>
                              <p:par>
                                <p:cTn id="47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7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6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  <p:bldP spid="13" grpId="1" build="allAtOnce"/>
      <p:bldP spid="16" grpId="0" build="allAtOnce"/>
      <p:bldP spid="16" grpI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863936"/>
            <a:ext cx="12192000" cy="6000750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" name="이등변 삼각형 3"/>
          <p:cNvSpPr/>
          <p:nvPr/>
        </p:nvSpPr>
        <p:spPr>
          <a:xfrm flipV="1">
            <a:off x="-1" y="6687"/>
            <a:ext cx="771525" cy="850562"/>
          </a:xfrm>
          <a:prstGeom prst="triangle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731" y="156050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3</a:t>
            </a:r>
            <a:endParaRPr lang="ko-KR" altLang="en-US" sz="4000" b="1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87B80-7A31-44CE-A447-C38276CF9DEB}"/>
              </a:ext>
            </a:extLst>
          </p:cNvPr>
          <p:cNvSpPr txBox="1"/>
          <p:nvPr/>
        </p:nvSpPr>
        <p:spPr>
          <a:xfrm>
            <a:off x="3886200" y="3002537"/>
            <a:ext cx="56673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프로젝트 기술</a:t>
            </a:r>
          </a:p>
        </p:txBody>
      </p:sp>
    </p:spTree>
    <p:extLst>
      <p:ext uri="{BB962C8B-B14F-4D97-AF65-F5344CB8AC3E}">
        <p14:creationId xmlns:p14="http://schemas.microsoft.com/office/powerpoint/2010/main" val="1677969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11213"/>
            <a:ext cx="12192000" cy="4876800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1" y="1009649"/>
            <a:ext cx="12192000" cy="5952505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" name="이등변 삼각형 3"/>
          <p:cNvSpPr/>
          <p:nvPr/>
        </p:nvSpPr>
        <p:spPr>
          <a:xfrm flipV="1">
            <a:off x="-1" y="605956"/>
            <a:ext cx="371475" cy="403693"/>
          </a:xfrm>
          <a:prstGeom prst="triangle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871" y="2643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gradFill>
                  <a:gsLst>
                    <a:gs pos="0">
                      <a:srgbClr val="79A8B2"/>
                    </a:gs>
                    <a:gs pos="100000">
                      <a:srgbClr val="79A8B2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목차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C6BAA3-CCCA-47E9-B13D-8A67964E10DF}"/>
              </a:ext>
            </a:extLst>
          </p:cNvPr>
          <p:cNvSpPr/>
          <p:nvPr/>
        </p:nvSpPr>
        <p:spPr>
          <a:xfrm>
            <a:off x="1495425" y="1274737"/>
            <a:ext cx="9525000" cy="1062123"/>
          </a:xfrm>
          <a:prstGeom prst="rect">
            <a:avLst/>
          </a:prstGeom>
          <a:solidFill>
            <a:schemeClr val="bg1"/>
          </a:solidFill>
          <a:ln w="28575">
            <a:solidFill>
              <a:srgbClr val="406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7738" y="1174341"/>
            <a:ext cx="1589089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40656B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0656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PART</a:t>
            </a:r>
            <a:r>
              <a:rPr lang="en-US" altLang="ko-KR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  <a:r>
              <a:rPr lang="ko-KR" altLang="en-US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01</a:t>
            </a:r>
            <a:endParaRPr lang="ko-KR" altLang="en-US" sz="2400" b="1" dirty="0">
              <a:gradFill>
                <a:gsLst>
                  <a:gs pos="0">
                    <a:srgbClr val="40656B"/>
                  </a:gs>
                  <a:gs pos="100000">
                    <a:srgbClr val="40656B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E56A7E-F35B-40CF-B7C3-F89623A91F88}"/>
              </a:ext>
            </a:extLst>
          </p:cNvPr>
          <p:cNvSpPr txBox="1"/>
          <p:nvPr/>
        </p:nvSpPr>
        <p:spPr>
          <a:xfrm>
            <a:off x="2559082" y="1405173"/>
            <a:ext cx="4057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40656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프로젝트 소개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D4B1AE-8BB1-4B8E-87ED-A450595776C5}"/>
              </a:ext>
            </a:extLst>
          </p:cNvPr>
          <p:cNvSpPr txBox="1"/>
          <p:nvPr/>
        </p:nvSpPr>
        <p:spPr>
          <a:xfrm>
            <a:off x="2906149" y="1895895"/>
            <a:ext cx="558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- </a:t>
            </a:r>
            <a:r>
              <a:rPr lang="ko-KR" altLang="en-US" dirty="0">
                <a:latin typeface="jalnan" panose="020B0600000101010101" pitchFamily="50" charset="-127"/>
                <a:ea typeface="jalnan" panose="020B0600000101010101" pitchFamily="50" charset="-127"/>
              </a:rPr>
              <a:t>본 프로젝트를 소개 합니다</a:t>
            </a:r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00273F-C1F1-46E0-8CF5-A272B8F0B3B9}"/>
              </a:ext>
            </a:extLst>
          </p:cNvPr>
          <p:cNvSpPr/>
          <p:nvPr/>
        </p:nvSpPr>
        <p:spPr>
          <a:xfrm>
            <a:off x="1492746" y="2686261"/>
            <a:ext cx="9525000" cy="1042749"/>
          </a:xfrm>
          <a:prstGeom prst="rect">
            <a:avLst/>
          </a:prstGeom>
          <a:solidFill>
            <a:schemeClr val="bg1"/>
          </a:solidFill>
          <a:ln w="28575">
            <a:solidFill>
              <a:srgbClr val="406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30EA2-074B-464B-89F0-24EA7E08F634}"/>
              </a:ext>
            </a:extLst>
          </p:cNvPr>
          <p:cNvSpPr txBox="1"/>
          <p:nvPr/>
        </p:nvSpPr>
        <p:spPr>
          <a:xfrm>
            <a:off x="2556403" y="2801094"/>
            <a:ext cx="4057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40656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프로젝트 기능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2F8652-311B-4138-AC15-6ED86C21A446}"/>
              </a:ext>
            </a:extLst>
          </p:cNvPr>
          <p:cNvSpPr txBox="1"/>
          <p:nvPr/>
        </p:nvSpPr>
        <p:spPr>
          <a:xfrm>
            <a:off x="2906149" y="3303782"/>
            <a:ext cx="558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- </a:t>
            </a:r>
            <a:r>
              <a:rPr lang="ko-KR" altLang="en-US" dirty="0">
                <a:latin typeface="jalnan" panose="020B0600000101010101" pitchFamily="50" charset="-127"/>
                <a:ea typeface="jalnan" panose="020B0600000101010101" pitchFamily="50" charset="-127"/>
              </a:rPr>
              <a:t>쇼핑몰 커스텀 시스템의 기능을 설명합니다</a:t>
            </a:r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8120" y="2535892"/>
            <a:ext cx="1608325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40656B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PART.</a:t>
            </a:r>
            <a:r>
              <a:rPr lang="ko-KR" altLang="en-US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02</a:t>
            </a:r>
            <a:endParaRPr lang="ko-KR" altLang="en-US" sz="2400" b="1" dirty="0">
              <a:gradFill>
                <a:gsLst>
                  <a:gs pos="0">
                    <a:srgbClr val="40656B"/>
                  </a:gs>
                  <a:gs pos="100000">
                    <a:srgbClr val="40656B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ECC529-2E12-407F-8DD2-F72A6E10FC75}"/>
              </a:ext>
            </a:extLst>
          </p:cNvPr>
          <p:cNvSpPr/>
          <p:nvPr/>
        </p:nvSpPr>
        <p:spPr>
          <a:xfrm>
            <a:off x="1447800" y="4150167"/>
            <a:ext cx="9525000" cy="1042439"/>
          </a:xfrm>
          <a:prstGeom prst="rect">
            <a:avLst/>
          </a:prstGeom>
          <a:solidFill>
            <a:schemeClr val="bg1"/>
          </a:solidFill>
          <a:ln w="28575">
            <a:solidFill>
              <a:srgbClr val="406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EF0576-456B-461C-9FE2-20CBC08049B7}"/>
              </a:ext>
            </a:extLst>
          </p:cNvPr>
          <p:cNvSpPr txBox="1"/>
          <p:nvPr/>
        </p:nvSpPr>
        <p:spPr>
          <a:xfrm>
            <a:off x="2556403" y="4217555"/>
            <a:ext cx="4057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40656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프로젝트 기술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D417B2-8936-4C91-85E0-5DACC2BAD488}"/>
              </a:ext>
            </a:extLst>
          </p:cNvPr>
          <p:cNvSpPr txBox="1"/>
          <p:nvPr/>
        </p:nvSpPr>
        <p:spPr>
          <a:xfrm>
            <a:off x="2906149" y="4666386"/>
            <a:ext cx="558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- </a:t>
            </a:r>
            <a:r>
              <a:rPr lang="ko-KR" altLang="en-US" dirty="0">
                <a:latin typeface="jalnan" panose="020B0600000101010101" pitchFamily="50" charset="-127"/>
                <a:ea typeface="jalnan" panose="020B0600000101010101" pitchFamily="50" charset="-127"/>
              </a:rPr>
              <a:t>프로젝트의 기술을 분석합니다</a:t>
            </a:r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E69B0B-5B1B-47D4-8469-A820EA035605}"/>
              </a:ext>
            </a:extLst>
          </p:cNvPr>
          <p:cNvSpPr txBox="1"/>
          <p:nvPr/>
        </p:nvSpPr>
        <p:spPr>
          <a:xfrm>
            <a:off x="978120" y="3952353"/>
            <a:ext cx="1608325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40656B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PART.</a:t>
            </a:r>
            <a:r>
              <a:rPr lang="ko-KR" altLang="en-US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03</a:t>
            </a:r>
            <a:endParaRPr lang="ko-KR" altLang="en-US" sz="2400" b="1" dirty="0">
              <a:gradFill>
                <a:gsLst>
                  <a:gs pos="0">
                    <a:srgbClr val="40656B"/>
                  </a:gs>
                  <a:gs pos="100000">
                    <a:srgbClr val="40656B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6321414-1430-4FAA-AFC9-44723DA76C86}"/>
              </a:ext>
            </a:extLst>
          </p:cNvPr>
          <p:cNvSpPr/>
          <p:nvPr/>
        </p:nvSpPr>
        <p:spPr>
          <a:xfrm>
            <a:off x="1447800" y="5570685"/>
            <a:ext cx="9525000" cy="1042439"/>
          </a:xfrm>
          <a:prstGeom prst="rect">
            <a:avLst/>
          </a:prstGeom>
          <a:solidFill>
            <a:schemeClr val="bg1"/>
          </a:solidFill>
          <a:ln w="28575">
            <a:solidFill>
              <a:srgbClr val="406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32D708-5E56-42FA-8FD9-D4692D86AF89}"/>
              </a:ext>
            </a:extLst>
          </p:cNvPr>
          <p:cNvSpPr txBox="1"/>
          <p:nvPr/>
        </p:nvSpPr>
        <p:spPr>
          <a:xfrm>
            <a:off x="2556403" y="5638073"/>
            <a:ext cx="4057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40656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ko-KR" altLang="en-US" sz="2500" dirty="0">
                <a:solidFill>
                  <a:srgbClr val="40656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기대효과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892EB-9701-4157-9926-669A0C4BAE85}"/>
              </a:ext>
            </a:extLst>
          </p:cNvPr>
          <p:cNvSpPr txBox="1"/>
          <p:nvPr/>
        </p:nvSpPr>
        <p:spPr>
          <a:xfrm>
            <a:off x="2906149" y="6086904"/>
            <a:ext cx="558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- </a:t>
            </a:r>
            <a:r>
              <a:rPr lang="ko-KR" altLang="en-US" dirty="0">
                <a:latin typeface="jalnan" panose="020B0600000101010101" pitchFamily="50" charset="-127"/>
                <a:ea typeface="jalnan" panose="020B0600000101010101" pitchFamily="50" charset="-127"/>
              </a:rPr>
              <a:t>프로젝트를 통한 기대효과를 예상합니다</a:t>
            </a:r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431A4E-1111-4009-A4D7-292CB5473063}"/>
              </a:ext>
            </a:extLst>
          </p:cNvPr>
          <p:cNvSpPr txBox="1"/>
          <p:nvPr/>
        </p:nvSpPr>
        <p:spPr>
          <a:xfrm>
            <a:off x="978120" y="5372871"/>
            <a:ext cx="1608325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40656B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PART.</a:t>
            </a:r>
            <a:r>
              <a:rPr lang="ko-KR" altLang="en-US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2400" b="1" dirty="0">
                <a:gradFill>
                  <a:gsLst>
                    <a:gs pos="0">
                      <a:srgbClr val="40656B"/>
                    </a:gs>
                    <a:gs pos="100000">
                      <a:srgbClr val="40656B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04</a:t>
            </a:r>
            <a:endParaRPr lang="ko-KR" altLang="en-US" sz="2400" b="1" dirty="0">
              <a:gradFill>
                <a:gsLst>
                  <a:gs pos="0">
                    <a:srgbClr val="40656B"/>
                  </a:gs>
                  <a:gs pos="100000">
                    <a:srgbClr val="40656B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34817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72428" y="-60856"/>
            <a:ext cx="572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450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기술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아키텍처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87531" y="1344095"/>
            <a:ext cx="2625940" cy="2760999"/>
          </a:xfrm>
          <a:prstGeom prst="roundRect">
            <a:avLst/>
          </a:prstGeom>
          <a:noFill/>
          <a:ln w="38100">
            <a:solidFill>
              <a:srgbClr val="79A8B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228817" y="1398536"/>
            <a:ext cx="4593557" cy="2918393"/>
          </a:xfrm>
          <a:prstGeom prst="roundRect">
            <a:avLst>
              <a:gd name="adj" fmla="val 14709"/>
            </a:avLst>
          </a:prstGeom>
          <a:noFill/>
          <a:ln w="38100">
            <a:solidFill>
              <a:srgbClr val="79A8B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56" name="Picture 2" descr="C:\Users\Bit\Desktop\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01" y="1684639"/>
            <a:ext cx="631343" cy="5458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그룹 56"/>
          <p:cNvGrpSpPr/>
          <p:nvPr/>
        </p:nvGrpSpPr>
        <p:grpSpPr>
          <a:xfrm>
            <a:off x="981618" y="1886467"/>
            <a:ext cx="1035570" cy="994103"/>
            <a:chOff x="6489322" y="5124804"/>
            <a:chExt cx="1299639" cy="13250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BCF131AB-301E-CE40-8E76-A0EFBBA7C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4827" y="5124804"/>
              <a:ext cx="968627" cy="968627"/>
            </a:xfrm>
            <a:prstGeom prst="rect">
              <a:avLst/>
            </a:prstGeom>
            <a:effectLst/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825220-0979-B242-BC14-E886AB6060B2}"/>
                </a:ext>
              </a:extLst>
            </p:cNvPr>
            <p:cNvSpPr txBox="1"/>
            <p:nvPr/>
          </p:nvSpPr>
          <p:spPr>
            <a:xfrm>
              <a:off x="6489322" y="5916534"/>
              <a:ext cx="1299639" cy="533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b="1" dirty="0">
                  <a:solidFill>
                    <a:srgbClr val="00B0F0"/>
                  </a:solidFill>
                  <a:latin typeface="jalnan" panose="020B0600000101010101" pitchFamily="50" charset="-127"/>
                  <a:ea typeface="jalnan" panose="020B0600000101010101" pitchFamily="50" charset="-127"/>
                  <a:cs typeface="Calibri" panose="020F0502020204030204" pitchFamily="34" charset="0"/>
                </a:rPr>
                <a:t>React</a:t>
              </a:r>
              <a:endParaRPr kumimoji="1" lang="ko-KR" altLang="en-US" sz="2000" b="1" dirty="0">
                <a:solidFill>
                  <a:srgbClr val="00B0F0"/>
                </a:solidFill>
                <a:latin typeface="jalnan" panose="020B0600000101010101" pitchFamily="50" charset="-127"/>
                <a:ea typeface="jalnan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60" name="Picture 4" descr="C:\Users\Bit\Desktop\3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77" y="2338213"/>
            <a:ext cx="645685" cy="6456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모서리가 둥근 직사각형 69"/>
          <p:cNvSpPr/>
          <p:nvPr/>
        </p:nvSpPr>
        <p:spPr>
          <a:xfrm>
            <a:off x="9046353" y="4829533"/>
            <a:ext cx="1483088" cy="1152882"/>
          </a:xfrm>
          <a:prstGeom prst="roundRect">
            <a:avLst/>
          </a:prstGeom>
          <a:noFill/>
          <a:ln w="38100"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69" name="그림 68" descr="방, 그리기이(가) 표시된 사진&#10;&#10;자동 생성된 설명">
            <a:extLst>
              <a:ext uri="{FF2B5EF4-FFF2-40B4-BE49-F238E27FC236}">
                <a16:creationId xmlns:a16="http://schemas.microsoft.com/office/drawing/2014/main" id="{60406A84-D768-A146-9850-A955A149E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286" y="4806520"/>
            <a:ext cx="1155525" cy="11555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C31B8AF-E4D4-4E8E-A9F2-07A20796E1D8}"/>
              </a:ext>
            </a:extLst>
          </p:cNvPr>
          <p:cNvGrpSpPr/>
          <p:nvPr/>
        </p:nvGrpSpPr>
        <p:grpSpPr>
          <a:xfrm>
            <a:off x="4588334" y="4980027"/>
            <a:ext cx="1201467" cy="1105875"/>
            <a:chOff x="6482224" y="4746238"/>
            <a:chExt cx="1201467" cy="11058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6" name="모서리가 둥근 직사각형 75"/>
            <p:cNvSpPr/>
            <p:nvPr/>
          </p:nvSpPr>
          <p:spPr>
            <a:xfrm>
              <a:off x="6482224" y="4746238"/>
              <a:ext cx="1201467" cy="1105875"/>
            </a:xfrm>
            <a:prstGeom prst="roundRect">
              <a:avLst/>
            </a:prstGeom>
            <a:noFill/>
            <a:ln w="38100">
              <a:solidFill>
                <a:srgbClr val="79A8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pic>
          <p:nvPicPr>
            <p:cNvPr id="74" name="Picture 6" descr="C:\Users\Bit\Downloads\pngflow.com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6226" y="4785575"/>
              <a:ext cx="720390" cy="711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825220-0979-B242-BC14-E886AB6060B2}"/>
                </a:ext>
              </a:extLst>
            </p:cNvPr>
            <p:cNvSpPr txBox="1"/>
            <p:nvPr/>
          </p:nvSpPr>
          <p:spPr>
            <a:xfrm>
              <a:off x="6669483" y="5381727"/>
              <a:ext cx="80912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100" b="1" dirty="0" err="1">
                  <a:latin typeface="jalnan" panose="020B0600000101010101" pitchFamily="50" charset="-127"/>
                  <a:ea typeface="jalnan" panose="020B0600000101010101" pitchFamily="50" charset="-127"/>
                  <a:cs typeface="Calibri" panose="020F0502020204030204" pitchFamily="34" charset="0"/>
                </a:rPr>
                <a:t>git</a:t>
              </a:r>
              <a:endParaRPr kumimoji="1" lang="ko-KR" altLang="en-US" sz="2100" b="1" dirty="0">
                <a:latin typeface="jalnan" panose="020B0600000101010101" pitchFamily="50" charset="-127"/>
                <a:ea typeface="jalnan" panose="020B0600000101010101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78" name="그림 77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87A94102-7644-AF4C-88D7-BF17B91F2E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121" y="3139040"/>
            <a:ext cx="2062658" cy="7813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3" name="모서리가 둥근 직사각형 82"/>
          <p:cNvSpPr/>
          <p:nvPr/>
        </p:nvSpPr>
        <p:spPr>
          <a:xfrm>
            <a:off x="735238" y="4936485"/>
            <a:ext cx="2613796" cy="1351539"/>
          </a:xfrm>
          <a:prstGeom prst="roundRect">
            <a:avLst/>
          </a:prstGeom>
          <a:noFill/>
          <a:ln w="38100">
            <a:solidFill>
              <a:srgbClr val="79A8B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81" name="Picture 8" descr="C:\Users\Bit\Desktop\1232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78" y="4954439"/>
            <a:ext cx="2089940" cy="810488"/>
          </a:xfrm>
          <a:prstGeom prst="rect">
            <a:avLst/>
          </a:prstGeom>
          <a:noFill/>
        </p:spPr>
      </p:pic>
      <p:pic>
        <p:nvPicPr>
          <p:cNvPr id="82" name="Picture 9" descr="C:\Users\Bit\Desktop\555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03" y="5691320"/>
            <a:ext cx="1283568" cy="582190"/>
          </a:xfrm>
          <a:prstGeom prst="rect">
            <a:avLst/>
          </a:prstGeom>
          <a:noFill/>
        </p:spPr>
      </p:pic>
      <p:sp>
        <p:nvSpPr>
          <p:cNvPr id="85" name="모서리가 둥근 직사각형 84"/>
          <p:cNvSpPr/>
          <p:nvPr/>
        </p:nvSpPr>
        <p:spPr>
          <a:xfrm>
            <a:off x="6627535" y="3495607"/>
            <a:ext cx="1481831" cy="671770"/>
          </a:xfrm>
          <a:prstGeom prst="roundRect">
            <a:avLst/>
          </a:prstGeom>
          <a:solidFill>
            <a:srgbClr val="79A8B2"/>
          </a:solidFill>
          <a:ln w="9525">
            <a:solidFill>
              <a:srgbClr val="CFCFC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SHOP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SERVER</a:t>
            </a:r>
            <a:endParaRPr lang="ko-KR" altLang="en-US" sz="1400" b="1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4965941" y="3469090"/>
            <a:ext cx="1481831" cy="671770"/>
          </a:xfrm>
          <a:prstGeom prst="roundRect">
            <a:avLst/>
          </a:prstGeom>
          <a:solidFill>
            <a:srgbClr val="79A8B2"/>
          </a:solidFill>
          <a:ln w="9525">
            <a:solidFill>
              <a:srgbClr val="CFCFC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MANAGER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SERVER</a:t>
            </a:r>
            <a:endParaRPr lang="ko-KR" altLang="en-US" sz="1400" b="1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cxnSp>
        <p:nvCxnSpPr>
          <p:cNvPr id="88" name="직선 화살표 연결선 87"/>
          <p:cNvCxnSpPr/>
          <p:nvPr/>
        </p:nvCxnSpPr>
        <p:spPr>
          <a:xfrm flipV="1">
            <a:off x="8195353" y="4355736"/>
            <a:ext cx="0" cy="764948"/>
          </a:xfrm>
          <a:prstGeom prst="straightConnector1">
            <a:avLst/>
          </a:prstGeom>
          <a:ln w="44450">
            <a:solidFill>
              <a:srgbClr val="79A8B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그림 88" descr="그리기, 음식이(가) 표시된 사진&#10;&#10;자동 생성된 설명">
            <a:extLst>
              <a:ext uri="{FF2B5EF4-FFF2-40B4-BE49-F238E27FC236}">
                <a16:creationId xmlns:a16="http://schemas.microsoft.com/office/drawing/2014/main" id="{69C0C7A3-4D5C-F843-A91C-5EB77C0441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0314" y="1743373"/>
            <a:ext cx="653211" cy="64014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0" name="Picture 11" descr="C:\Users\Bit\Desktop\66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314" y="2703151"/>
            <a:ext cx="684285" cy="55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2" descr="C:\Users\Bit\Downloads\pngwing.com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368" y="2505294"/>
            <a:ext cx="840762" cy="8407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그림 91" descr="램프이(가) 표시된 사진&#10;&#10;자동 생성된 설명">
            <a:extLst>
              <a:ext uri="{FF2B5EF4-FFF2-40B4-BE49-F238E27FC236}">
                <a16:creationId xmlns:a16="http://schemas.microsoft.com/office/drawing/2014/main" id="{0B291ACC-241A-A94B-9E08-23EFD846EA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42574" y="1691789"/>
            <a:ext cx="825992" cy="825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13" descr="C:\Users\Bit\Desktop\77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757" y="1801880"/>
            <a:ext cx="910596" cy="6829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직선 연결선 93"/>
          <p:cNvCxnSpPr/>
          <p:nvPr/>
        </p:nvCxnSpPr>
        <p:spPr>
          <a:xfrm>
            <a:off x="8192479" y="5120684"/>
            <a:ext cx="775562" cy="0"/>
          </a:xfrm>
          <a:prstGeom prst="line">
            <a:avLst/>
          </a:prstGeom>
          <a:ln w="44450">
            <a:solidFill>
              <a:srgbClr val="79A8B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8215045" y="4800550"/>
            <a:ext cx="905609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79A8B2"/>
                </a:solidFill>
                <a:latin typeface="jalnan" panose="020B0600000101010101" pitchFamily="50" charset="-127"/>
                <a:ea typeface="jalnan" panose="020B0600000101010101" pitchFamily="50" charset="-127"/>
                <a:cs typeface="Lucida Sans Unicode" panose="020B0602030504020204" pitchFamily="34" charset="0"/>
              </a:rPr>
              <a:t>deploy</a:t>
            </a:r>
            <a:endParaRPr lang="ko-KR" altLang="en-US" sz="1200" b="1" dirty="0">
              <a:solidFill>
                <a:srgbClr val="79A8B2"/>
              </a:solidFill>
              <a:latin typeface="jalnan" panose="020B0600000101010101" pitchFamily="50" charset="-127"/>
              <a:ea typeface="jalnan" panose="020B0600000101010101" pitchFamily="50" charset="-127"/>
              <a:cs typeface="Lucida Sans Unicode" panose="020B0602030504020204" pitchFamily="34" charset="0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60830" y="967913"/>
            <a:ext cx="1644714" cy="586144"/>
          </a:xfrm>
          <a:prstGeom prst="roundRect">
            <a:avLst/>
          </a:prstGeom>
          <a:solidFill>
            <a:srgbClr val="79A8B2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jalnan" panose="020B0600000101010101" pitchFamily="50" charset="-127"/>
                <a:ea typeface="jalnan" panose="020B0600000101010101" pitchFamily="50" charset="-127"/>
              </a:rPr>
              <a:t>FRONT END</a:t>
            </a:r>
            <a:endParaRPr lang="ko-KR" altLang="en-US" b="1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730817" y="1048555"/>
            <a:ext cx="1644714" cy="586144"/>
          </a:xfrm>
          <a:prstGeom prst="roundRect">
            <a:avLst/>
          </a:prstGeom>
          <a:solidFill>
            <a:srgbClr val="79A8B2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jalnan" panose="020B0600000101010101" pitchFamily="50" charset="-127"/>
                <a:ea typeface="jalnan" panose="020B0600000101010101" pitchFamily="50" charset="-127"/>
              </a:rPr>
              <a:t>BACK END</a:t>
            </a:r>
            <a:endParaRPr lang="ko-KR" altLang="en-US" b="1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565837-FA77-4B90-B525-F6D4B959E0CF}"/>
              </a:ext>
            </a:extLst>
          </p:cNvPr>
          <p:cNvGrpSpPr/>
          <p:nvPr/>
        </p:nvGrpSpPr>
        <p:grpSpPr>
          <a:xfrm>
            <a:off x="9808551" y="1048555"/>
            <a:ext cx="1796897" cy="1646125"/>
            <a:chOff x="9083604" y="1067793"/>
            <a:chExt cx="1796897" cy="1646125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9196694" y="1423207"/>
              <a:ext cx="1570722" cy="1290711"/>
            </a:xfrm>
            <a:prstGeom prst="roundRect">
              <a:avLst/>
            </a:prstGeom>
            <a:noFill/>
            <a:ln w="38100">
              <a:solidFill>
                <a:srgbClr val="79A8B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pic>
          <p:nvPicPr>
            <p:cNvPr id="64" name="그림 63" descr="그리기, 음식이(가) 표시된 사진&#10;&#10;자동 생성된 설명">
              <a:extLst>
                <a:ext uri="{FF2B5EF4-FFF2-40B4-BE49-F238E27FC236}">
                  <a16:creationId xmlns:a16="http://schemas.microsoft.com/office/drawing/2014/main" id="{7D034198-4B76-D548-AF75-8C0EA0AF5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083604" y="1699407"/>
              <a:ext cx="1796897" cy="924873"/>
            </a:xfrm>
            <a:prstGeom prst="rect">
              <a:avLst/>
            </a:prstGeom>
          </p:spPr>
        </p:pic>
        <p:sp>
          <p:nvSpPr>
            <p:cNvPr id="43" name="모서리가 둥근 직사각형 50">
              <a:extLst>
                <a:ext uri="{FF2B5EF4-FFF2-40B4-BE49-F238E27FC236}">
                  <a16:creationId xmlns:a16="http://schemas.microsoft.com/office/drawing/2014/main" id="{33CAACE9-4C27-45B9-9E82-4F65FEC7FA79}"/>
                </a:ext>
              </a:extLst>
            </p:cNvPr>
            <p:cNvSpPr/>
            <p:nvPr/>
          </p:nvSpPr>
          <p:spPr>
            <a:xfrm>
              <a:off x="9637120" y="1067793"/>
              <a:ext cx="689867" cy="586144"/>
            </a:xfrm>
            <a:prstGeom prst="roundRect">
              <a:avLst/>
            </a:prstGeom>
            <a:solidFill>
              <a:srgbClr val="79A8B2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jalnan" panose="020B0600000101010101" pitchFamily="50" charset="-127"/>
                  <a:ea typeface="jalnan" panose="020B0600000101010101" pitchFamily="50" charset="-127"/>
                </a:rPr>
                <a:t>DB</a:t>
              </a:r>
              <a:endParaRPr lang="ko-KR" altLang="en-US" b="1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cxnSp>
        <p:nvCxnSpPr>
          <p:cNvPr id="41" name="직선 화살표 연결선 40"/>
          <p:cNvCxnSpPr/>
          <p:nvPr/>
        </p:nvCxnSpPr>
        <p:spPr>
          <a:xfrm>
            <a:off x="2057020" y="4158537"/>
            <a:ext cx="0" cy="671062"/>
          </a:xfrm>
          <a:prstGeom prst="straightConnector1">
            <a:avLst/>
          </a:prstGeom>
          <a:ln w="44450">
            <a:solidFill>
              <a:srgbClr val="79A8B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132506" y="4355569"/>
            <a:ext cx="725916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79A8B2"/>
                </a:solidFill>
                <a:latin typeface="jalnan" panose="020B0600000101010101" pitchFamily="50" charset="-127"/>
                <a:ea typeface="jalnan" panose="020B0600000101010101" pitchFamily="50" charset="-127"/>
                <a:cs typeface="Lucida Sans Unicode" panose="020B0602030504020204" pitchFamily="34" charset="0"/>
              </a:rPr>
              <a:t>Build</a:t>
            </a:r>
            <a:endParaRPr lang="ko-KR" altLang="en-US" sz="1200" b="1" dirty="0">
              <a:solidFill>
                <a:srgbClr val="79A8B2"/>
              </a:solidFill>
              <a:latin typeface="jalnan" panose="020B0600000101010101" pitchFamily="50" charset="-127"/>
              <a:ea typeface="jalnan" panose="020B0600000101010101" pitchFamily="50" charset="-127"/>
              <a:cs typeface="Lucida Sans Unicode" panose="020B0602030504020204" pitchFamily="34" charset="0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5202456" y="4402577"/>
            <a:ext cx="0" cy="521537"/>
          </a:xfrm>
          <a:prstGeom prst="straightConnector1">
            <a:avLst/>
          </a:prstGeom>
          <a:ln w="44450">
            <a:solidFill>
              <a:srgbClr val="79A8B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254679" y="4509457"/>
            <a:ext cx="725916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79A8B2"/>
                </a:solidFill>
                <a:latin typeface="jalnan" panose="020B0600000101010101" pitchFamily="50" charset="-127"/>
                <a:ea typeface="jalnan" panose="020B0600000101010101" pitchFamily="50" charset="-127"/>
                <a:cs typeface="Lucida Sans Unicode" panose="020B0602030504020204" pitchFamily="34" charset="0"/>
              </a:rPr>
              <a:t>Push</a:t>
            </a:r>
            <a:endParaRPr lang="ko-KR" altLang="en-US" sz="1200" b="1" dirty="0">
              <a:solidFill>
                <a:srgbClr val="79A8B2"/>
              </a:solidFill>
              <a:latin typeface="jalnan" panose="020B0600000101010101" pitchFamily="50" charset="-127"/>
              <a:ea typeface="jalnan" panose="020B0600000101010101" pitchFamily="50" charset="-127"/>
              <a:cs typeface="Lucida Sans Unicode" panose="020B0602030504020204" pitchFamily="34" charset="0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4836B75B-6BAC-4AD1-BF92-6D5426A413D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651" b="96512" l="3235" r="97353">
                        <a14:foregroundMark x1="9118" y1="33721" x2="5000" y2="65116"/>
                        <a14:foregroundMark x1="28235" y1="13953" x2="4412" y2="91860"/>
                        <a14:foregroundMark x1="4412" y1="91860" x2="97647" y2="72093"/>
                        <a14:foregroundMark x1="97647" y1="72093" x2="17353" y2="82558"/>
                        <a14:foregroundMark x1="17353" y1="82558" x2="85294" y2="8140"/>
                        <a14:foregroundMark x1="85294" y1="8140" x2="27647" y2="50000"/>
                        <a14:foregroundMark x1="27647" y1="50000" x2="82353" y2="13953"/>
                        <a14:foregroundMark x1="82353" y1="13953" x2="25294" y2="68605"/>
                        <a14:foregroundMark x1="25294" y1="68605" x2="62647" y2="45349"/>
                        <a14:foregroundMark x1="62647" y1="45349" x2="15588" y2="59302"/>
                        <a14:foregroundMark x1="15588" y1="59302" x2="55294" y2="23256"/>
                        <a14:foregroundMark x1="55294" y1="23256" x2="13824" y2="68605"/>
                        <a14:foregroundMark x1="13824" y1="68605" x2="77059" y2="40698"/>
                        <a14:foregroundMark x1="77059" y1="40698" x2="47353" y2="94186"/>
                        <a14:foregroundMark x1="47353" y1="94186" x2="95588" y2="26744"/>
                        <a14:foregroundMark x1="95588" y1="26744" x2="36765" y2="77907"/>
                        <a14:foregroundMark x1="36765" y1="77907" x2="72941" y2="33721"/>
                        <a14:foregroundMark x1="72941" y1="33721" x2="42941" y2="89535"/>
                        <a14:foregroundMark x1="42941" y1="89535" x2="87353" y2="41860"/>
                        <a14:foregroundMark x1="87353" y1="41860" x2="56765" y2="91860"/>
                        <a14:foregroundMark x1="56765" y1="91860" x2="87647" y2="52326"/>
                        <a14:foregroundMark x1="87647" y1="52326" x2="20588" y2="93023"/>
                        <a14:foregroundMark x1="20588" y1="93023" x2="59706" y2="40698"/>
                        <a14:foregroundMark x1="59706" y1="40698" x2="19412" y2="65116"/>
                        <a14:foregroundMark x1="19412" y1="65116" x2="50000" y2="18605"/>
                        <a14:foregroundMark x1="50000" y1="18605" x2="10294" y2="38372"/>
                        <a14:foregroundMark x1="10294" y1="38372" x2="7353" y2="46512"/>
                        <a14:foregroundMark x1="51471" y1="80233" x2="85000" y2="20930"/>
                        <a14:foregroundMark x1="85000" y1="20930" x2="89412" y2="50000"/>
                        <a14:foregroundMark x1="90588" y1="72093" x2="94118" y2="40698"/>
                        <a14:foregroundMark x1="96471" y1="34884" x2="68824" y2="98837"/>
                        <a14:foregroundMark x1="68824" y1="98837" x2="71471" y2="70930"/>
                        <a14:foregroundMark x1="81765" y1="73256" x2="69706" y2="84884"/>
                        <a14:foregroundMark x1="71471" y1="82558" x2="60588" y2="86047"/>
                        <a14:foregroundMark x1="71471" y1="79070" x2="64412" y2="87209"/>
                        <a14:foregroundMark x1="75000" y1="81395" x2="82647" y2="74419"/>
                        <a14:foregroundMark x1="79706" y1="79070" x2="75882" y2="93023"/>
                        <a14:foregroundMark x1="79118" y1="84884" x2="83529" y2="79070"/>
                        <a14:foregroundMark x1="83824" y1="77907" x2="78529" y2="89535"/>
                        <a14:foregroundMark x1="85882" y1="83721" x2="93824" y2="74419"/>
                        <a14:foregroundMark x1="93824" y1="73256" x2="86471" y2="89535"/>
                        <a14:foregroundMark x1="88529" y1="79070" x2="92353" y2="83721"/>
                        <a14:foregroundMark x1="91176" y1="84884" x2="91176" y2="84884"/>
                        <a14:foregroundMark x1="91176" y1="84884" x2="91176" y2="84884"/>
                        <a14:foregroundMark x1="91176" y1="84884" x2="91176" y2="84884"/>
                        <a14:foregroundMark x1="91176" y1="84884" x2="91176" y2="84884"/>
                        <a14:foregroundMark x1="92353" y1="46512" x2="91176" y2="16279"/>
                        <a14:foregroundMark x1="91471" y1="33721" x2="89412" y2="27907"/>
                        <a14:foregroundMark x1="89412" y1="26744" x2="88824" y2="18605"/>
                        <a14:foregroundMark x1="89412" y1="22093" x2="89412" y2="22093"/>
                        <a14:foregroundMark x1="89412" y1="24419" x2="88529" y2="26744"/>
                        <a14:foregroundMark x1="87059" y1="27907" x2="85882" y2="30233"/>
                        <a14:foregroundMark x1="85588" y1="30233" x2="85588" y2="30233"/>
                        <a14:foregroundMark x1="85294" y1="31395" x2="84706" y2="27907"/>
                        <a14:foregroundMark x1="84412" y1="27907" x2="84412" y2="27907"/>
                        <a14:foregroundMark x1="84412" y1="27907" x2="84412" y2="27907"/>
                        <a14:foregroundMark x1="97353" y1="26744" x2="97941" y2="27907"/>
                        <a14:foregroundMark x1="97941" y1="27907" x2="97941" y2="27907"/>
                        <a14:foregroundMark x1="97941" y1="27907" x2="97941" y2="27907"/>
                        <a14:foregroundMark x1="97941" y1="27907" x2="97941" y2="27907"/>
                        <a14:foregroundMark x1="97647" y1="30233" x2="97647" y2="30233"/>
                        <a14:foregroundMark x1="6765" y1="73256" x2="5294" y2="75581"/>
                        <a14:foregroundMark x1="4118" y1="77907" x2="4118" y2="77907"/>
                        <a14:foregroundMark x1="4118" y1="77907" x2="4118" y2="77907"/>
                        <a14:foregroundMark x1="4118" y1="77907" x2="4118" y2="77907"/>
                        <a14:foregroundMark x1="4118" y1="77907" x2="4118" y2="77907"/>
                        <a14:foregroundMark x1="4118" y1="77907" x2="4118" y2="77907"/>
                        <a14:foregroundMark x1="4118" y1="77907" x2="4118" y2="77907"/>
                        <a14:foregroundMark x1="4118" y1="77907" x2="4118" y2="77907"/>
                        <a14:foregroundMark x1="4118" y1="73256" x2="4118" y2="73256"/>
                        <a14:foregroundMark x1="4118" y1="72093" x2="4118" y2="69767"/>
                        <a14:foregroundMark x1="4118" y1="68605" x2="4118" y2="62791"/>
                        <a14:foregroundMark x1="4118" y1="62791" x2="4118" y2="62791"/>
                        <a14:foregroundMark x1="3824" y1="67442" x2="3824" y2="69767"/>
                        <a14:foregroundMark x1="3529" y1="72093" x2="3529" y2="72093"/>
                        <a14:foregroundMark x1="3529" y1="73256" x2="3529" y2="73256"/>
                        <a14:foregroundMark x1="3529" y1="73256" x2="3529" y2="73256"/>
                        <a14:foregroundMark x1="3529" y1="73256" x2="3529" y2="73256"/>
                        <a14:foregroundMark x1="3529" y1="73256" x2="3529" y2="73256"/>
                        <a14:foregroundMark x1="4118" y1="46512" x2="4706" y2="45349"/>
                        <a14:foregroundMark x1="4706" y1="44186" x2="5588" y2="40698"/>
                        <a14:foregroundMark x1="6765" y1="34884" x2="10882" y2="16279"/>
                        <a14:foregroundMark x1="10294" y1="16279" x2="9706" y2="15116"/>
                        <a14:foregroundMark x1="8235" y1="11628" x2="7647" y2="11628"/>
                        <a14:foregroundMark x1="7647" y1="11628" x2="7647" y2="11628"/>
                        <a14:foregroundMark x1="7647" y1="11628" x2="7647" y2="11628"/>
                        <a14:foregroundMark x1="7647" y1="10465" x2="18235" y2="8140"/>
                        <a14:foregroundMark x1="32353" y1="4651" x2="22647" y2="16279"/>
                        <a14:foregroundMark x1="27059" y1="15116" x2="27059" y2="151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0981" y="2784815"/>
            <a:ext cx="1331083" cy="4127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9" name="직선 화살표 연결선 78"/>
          <p:cNvCxnSpPr/>
          <p:nvPr/>
        </p:nvCxnSpPr>
        <p:spPr>
          <a:xfrm>
            <a:off x="5896418" y="5791648"/>
            <a:ext cx="3057109" cy="0"/>
          </a:xfrm>
          <a:prstGeom prst="straightConnector1">
            <a:avLst/>
          </a:prstGeom>
          <a:ln w="44450">
            <a:solidFill>
              <a:srgbClr val="79A8B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255729" y="5439992"/>
            <a:ext cx="725916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79A8B2"/>
                </a:solidFill>
                <a:latin typeface="jalnan" panose="020B0600000101010101" pitchFamily="50" charset="-127"/>
                <a:ea typeface="jalnan" panose="020B0600000101010101" pitchFamily="50" charset="-127"/>
                <a:cs typeface="Lucida Sans Unicode" panose="020B0602030504020204" pitchFamily="34" charset="0"/>
              </a:rPr>
              <a:t>Build</a:t>
            </a:r>
            <a:endParaRPr lang="ko-KR" altLang="en-US" sz="1200" b="1" dirty="0">
              <a:solidFill>
                <a:srgbClr val="79A8B2"/>
              </a:solidFill>
              <a:latin typeface="jalnan" panose="020B0600000101010101" pitchFamily="50" charset="-127"/>
              <a:ea typeface="jalnan" panose="020B0600000101010101" pitchFamily="50" charset="-127"/>
              <a:cs typeface="Lucida Sans Unicode" panose="020B0602030504020204" pitchFamily="34" charset="0"/>
            </a:endParaRPr>
          </a:p>
        </p:txBody>
      </p:sp>
      <p:grpSp>
        <p:nvGrpSpPr>
          <p:cNvPr id="113" name="그룹 112"/>
          <p:cNvGrpSpPr/>
          <p:nvPr/>
        </p:nvGrpSpPr>
        <p:grpSpPr>
          <a:xfrm rot="16200000">
            <a:off x="9395442" y="1670923"/>
            <a:ext cx="0" cy="867723"/>
            <a:chOff x="11193284" y="4056391"/>
            <a:chExt cx="0" cy="867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08" name="직선 화살표 연결선 107"/>
            <p:cNvCxnSpPr/>
            <p:nvPr/>
          </p:nvCxnSpPr>
          <p:spPr>
            <a:xfrm>
              <a:off x="11193284" y="4402577"/>
              <a:ext cx="0" cy="521537"/>
            </a:xfrm>
            <a:prstGeom prst="straightConnector1">
              <a:avLst/>
            </a:prstGeom>
            <a:ln w="44450">
              <a:solidFill>
                <a:srgbClr val="79A8B2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/>
            <p:nvPr/>
          </p:nvCxnSpPr>
          <p:spPr>
            <a:xfrm flipV="1">
              <a:off x="11193284" y="4056391"/>
              <a:ext cx="0" cy="357435"/>
            </a:xfrm>
            <a:prstGeom prst="straightConnector1">
              <a:avLst/>
            </a:prstGeom>
            <a:ln w="44450">
              <a:solidFill>
                <a:srgbClr val="79A8B2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그룹 113"/>
          <p:cNvGrpSpPr/>
          <p:nvPr/>
        </p:nvGrpSpPr>
        <p:grpSpPr>
          <a:xfrm rot="16200000">
            <a:off x="3604628" y="1497575"/>
            <a:ext cx="375677" cy="727820"/>
            <a:chOff x="11193284" y="4056391"/>
            <a:chExt cx="0" cy="867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15" name="직선 화살표 연결선 114"/>
            <p:cNvCxnSpPr/>
            <p:nvPr/>
          </p:nvCxnSpPr>
          <p:spPr>
            <a:xfrm>
              <a:off x="11193284" y="4402577"/>
              <a:ext cx="0" cy="521537"/>
            </a:xfrm>
            <a:prstGeom prst="straightConnector1">
              <a:avLst/>
            </a:prstGeom>
            <a:ln w="44450">
              <a:solidFill>
                <a:srgbClr val="79A8B2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/>
            <p:cNvCxnSpPr/>
            <p:nvPr/>
          </p:nvCxnSpPr>
          <p:spPr>
            <a:xfrm flipV="1">
              <a:off x="11193284" y="4056391"/>
              <a:ext cx="0" cy="357435"/>
            </a:xfrm>
            <a:prstGeom prst="straightConnector1">
              <a:avLst/>
            </a:prstGeom>
            <a:ln w="44450">
              <a:solidFill>
                <a:srgbClr val="79A8B2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821339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72428" y="-60856"/>
            <a:ext cx="572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기술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템플릿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8C382AF-122D-42AE-B697-1AEA2373DFF9}"/>
              </a:ext>
            </a:extLst>
          </p:cNvPr>
          <p:cNvGrpSpPr/>
          <p:nvPr/>
        </p:nvGrpSpPr>
        <p:grpSpPr>
          <a:xfrm>
            <a:off x="9325572" y="7271474"/>
            <a:ext cx="3253885" cy="2046011"/>
            <a:chOff x="4471813" y="1382989"/>
            <a:chExt cx="3253885" cy="204601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469D9814-F3D2-41CC-B605-C15AAB528ECF}"/>
                </a:ext>
              </a:extLst>
            </p:cNvPr>
            <p:cNvSpPr/>
            <p:nvPr/>
          </p:nvSpPr>
          <p:spPr>
            <a:xfrm>
              <a:off x="4471813" y="1385049"/>
              <a:ext cx="3248373" cy="2043951"/>
            </a:xfrm>
            <a:prstGeom prst="roundRect">
              <a:avLst/>
            </a:prstGeom>
            <a:ln w="28575">
              <a:solidFill>
                <a:srgbClr val="79A8B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14A4358-1455-4E20-AF43-753003AA925B}"/>
                </a:ext>
              </a:extLst>
            </p:cNvPr>
            <p:cNvGrpSpPr/>
            <p:nvPr/>
          </p:nvGrpSpPr>
          <p:grpSpPr>
            <a:xfrm>
              <a:off x="4477325" y="1382989"/>
              <a:ext cx="3248373" cy="606149"/>
              <a:chOff x="4508326" y="1382989"/>
              <a:chExt cx="3248373" cy="606149"/>
            </a:xfrm>
            <a:solidFill>
              <a:srgbClr val="79A8B2"/>
            </a:solidFill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79DA616-F85C-45D1-B17A-3B5611B4D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8326" y="1989138"/>
                <a:ext cx="3248373" cy="0"/>
              </a:xfrm>
              <a:prstGeom prst="line">
                <a:avLst/>
              </a:prstGeom>
              <a:grpFill/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4F38D2F-D173-46FF-97EA-89E3CD163AE7}"/>
                  </a:ext>
                </a:extLst>
              </p:cNvPr>
              <p:cNvSpPr/>
              <p:nvPr/>
            </p:nvSpPr>
            <p:spPr>
              <a:xfrm>
                <a:off x="4508326" y="1385048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645C034F-597D-4981-95C3-9DEFDD108A50}"/>
                  </a:ext>
                </a:extLst>
              </p:cNvPr>
              <p:cNvSpPr/>
              <p:nvPr/>
            </p:nvSpPr>
            <p:spPr>
              <a:xfrm>
                <a:off x="7210858" y="1385047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FD1EF4B-0AB9-4E3F-AD8B-257C28A933A8}"/>
                  </a:ext>
                </a:extLst>
              </p:cNvPr>
              <p:cNvSpPr/>
              <p:nvPr/>
            </p:nvSpPr>
            <p:spPr>
              <a:xfrm>
                <a:off x="4781246" y="1382989"/>
                <a:ext cx="2689597" cy="4523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0817E75-2E0B-41D6-B1C8-C8FE04AD9C8C}"/>
                  </a:ext>
                </a:extLst>
              </p:cNvPr>
              <p:cNvSpPr/>
              <p:nvPr/>
            </p:nvSpPr>
            <p:spPr>
              <a:xfrm>
                <a:off x="4508326" y="1702340"/>
                <a:ext cx="3248373" cy="2867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39CB758-9FB6-43A5-B46F-3F1B3DE8B822}"/>
              </a:ext>
            </a:extLst>
          </p:cNvPr>
          <p:cNvSpPr txBox="1"/>
          <p:nvPr/>
        </p:nvSpPr>
        <p:spPr>
          <a:xfrm>
            <a:off x="9511034" y="7357362"/>
            <a:ext cx="2760838" cy="36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DESIGN PAGE</a:t>
            </a:r>
            <a:endParaRPr lang="ko-KR" altLang="en-US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749ACAD-DC90-4313-939C-11BFFB335626}"/>
              </a:ext>
            </a:extLst>
          </p:cNvPr>
          <p:cNvGrpSpPr/>
          <p:nvPr/>
        </p:nvGrpSpPr>
        <p:grpSpPr>
          <a:xfrm>
            <a:off x="5209290" y="10572968"/>
            <a:ext cx="3253885" cy="2046011"/>
            <a:chOff x="4471813" y="1382989"/>
            <a:chExt cx="3253885" cy="2046011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56D63C8-5616-48E6-A872-F9D599BB07AA}"/>
                </a:ext>
              </a:extLst>
            </p:cNvPr>
            <p:cNvSpPr/>
            <p:nvPr/>
          </p:nvSpPr>
          <p:spPr>
            <a:xfrm>
              <a:off x="4471813" y="1385049"/>
              <a:ext cx="3248373" cy="2043951"/>
            </a:xfrm>
            <a:prstGeom prst="roundRect">
              <a:avLst/>
            </a:prstGeom>
            <a:ln w="28575">
              <a:solidFill>
                <a:srgbClr val="79A8B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BF99A71-DA14-4B38-A7E0-0F5AEA039FC6}"/>
                </a:ext>
              </a:extLst>
            </p:cNvPr>
            <p:cNvGrpSpPr/>
            <p:nvPr/>
          </p:nvGrpSpPr>
          <p:grpSpPr>
            <a:xfrm>
              <a:off x="4477325" y="1382989"/>
              <a:ext cx="3248373" cy="606149"/>
              <a:chOff x="4508326" y="1382989"/>
              <a:chExt cx="3248373" cy="606149"/>
            </a:xfrm>
            <a:solidFill>
              <a:srgbClr val="79A8B2"/>
            </a:solidFill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B589227A-CCC2-4A32-AD03-4057B2033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8326" y="1989138"/>
                <a:ext cx="3248373" cy="0"/>
              </a:xfrm>
              <a:prstGeom prst="line">
                <a:avLst/>
              </a:prstGeom>
              <a:grpFill/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625CDAD-116A-45C4-947C-27369DBB8B2E}"/>
                  </a:ext>
                </a:extLst>
              </p:cNvPr>
              <p:cNvSpPr/>
              <p:nvPr/>
            </p:nvSpPr>
            <p:spPr>
              <a:xfrm>
                <a:off x="4508326" y="1385048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8BD80128-CC56-4938-9FF6-430334EE4231}"/>
                  </a:ext>
                </a:extLst>
              </p:cNvPr>
              <p:cNvSpPr/>
              <p:nvPr/>
            </p:nvSpPr>
            <p:spPr>
              <a:xfrm>
                <a:off x="7210858" y="1385047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58F6C9C-A3AF-460A-8E9D-6A53A45ED513}"/>
                  </a:ext>
                </a:extLst>
              </p:cNvPr>
              <p:cNvSpPr/>
              <p:nvPr/>
            </p:nvSpPr>
            <p:spPr>
              <a:xfrm>
                <a:off x="4781246" y="1382989"/>
                <a:ext cx="2689597" cy="4523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77DBA62-F07E-45C6-970C-B52EE468C085}"/>
                  </a:ext>
                </a:extLst>
              </p:cNvPr>
              <p:cNvSpPr/>
              <p:nvPr/>
            </p:nvSpPr>
            <p:spPr>
              <a:xfrm>
                <a:off x="4508326" y="1702340"/>
                <a:ext cx="3248373" cy="2867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CAC788E-D83B-4DDE-A363-F2D49E5E2BAE}"/>
              </a:ext>
            </a:extLst>
          </p:cNvPr>
          <p:cNvSpPr txBox="1"/>
          <p:nvPr/>
        </p:nvSpPr>
        <p:spPr>
          <a:xfrm>
            <a:off x="5394752" y="10658856"/>
            <a:ext cx="2760838" cy="36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TOP BAR</a:t>
            </a:r>
            <a:endParaRPr lang="ko-KR" altLang="en-US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D281196-6D33-4969-8E75-2CEB67750EEA}"/>
              </a:ext>
            </a:extLst>
          </p:cNvPr>
          <p:cNvGrpSpPr/>
          <p:nvPr/>
        </p:nvGrpSpPr>
        <p:grpSpPr>
          <a:xfrm>
            <a:off x="13494045" y="10572968"/>
            <a:ext cx="3253885" cy="2046011"/>
            <a:chOff x="4471813" y="1382989"/>
            <a:chExt cx="3253885" cy="2046011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4EDF043-EB04-4C49-A7AF-625A2CE23AB9}"/>
                </a:ext>
              </a:extLst>
            </p:cNvPr>
            <p:cNvSpPr/>
            <p:nvPr/>
          </p:nvSpPr>
          <p:spPr>
            <a:xfrm>
              <a:off x="4471813" y="1385049"/>
              <a:ext cx="3248373" cy="2043951"/>
            </a:xfrm>
            <a:prstGeom prst="roundRect">
              <a:avLst/>
            </a:prstGeom>
            <a:ln w="28575">
              <a:solidFill>
                <a:srgbClr val="79A8B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411B3A2-167C-4E63-ADB5-C37129460598}"/>
                </a:ext>
              </a:extLst>
            </p:cNvPr>
            <p:cNvGrpSpPr/>
            <p:nvPr/>
          </p:nvGrpSpPr>
          <p:grpSpPr>
            <a:xfrm>
              <a:off x="4477325" y="1382989"/>
              <a:ext cx="3248373" cy="606149"/>
              <a:chOff x="4508326" y="1382989"/>
              <a:chExt cx="3248373" cy="606149"/>
            </a:xfrm>
            <a:solidFill>
              <a:srgbClr val="79A8B2"/>
            </a:solidFill>
          </p:grpSpPr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5FC1ABFB-7409-4213-AAE1-001FA26B6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8326" y="1989138"/>
                <a:ext cx="3248373" cy="0"/>
              </a:xfrm>
              <a:prstGeom prst="line">
                <a:avLst/>
              </a:prstGeom>
              <a:grpFill/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646854E0-6B9C-40F2-834B-412225768CF5}"/>
                  </a:ext>
                </a:extLst>
              </p:cNvPr>
              <p:cNvSpPr/>
              <p:nvPr/>
            </p:nvSpPr>
            <p:spPr>
              <a:xfrm>
                <a:off x="4508326" y="1385048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BB200A-5AE3-435F-BEBE-F766AE96BB36}"/>
                  </a:ext>
                </a:extLst>
              </p:cNvPr>
              <p:cNvSpPr/>
              <p:nvPr/>
            </p:nvSpPr>
            <p:spPr>
              <a:xfrm>
                <a:off x="7210858" y="1385047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2C3E092-3539-4423-B76B-F80185868F27}"/>
                  </a:ext>
                </a:extLst>
              </p:cNvPr>
              <p:cNvSpPr/>
              <p:nvPr/>
            </p:nvSpPr>
            <p:spPr>
              <a:xfrm>
                <a:off x="4781246" y="1382989"/>
                <a:ext cx="2689597" cy="4523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827C40B5-C2A5-4BD9-81CB-3E510F6A63D7}"/>
                  </a:ext>
                </a:extLst>
              </p:cNvPr>
              <p:cNvSpPr/>
              <p:nvPr/>
            </p:nvSpPr>
            <p:spPr>
              <a:xfrm>
                <a:off x="4508326" y="1702340"/>
                <a:ext cx="3248373" cy="2867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27DD07D-543B-4B63-B662-712EE71E0F1C}"/>
              </a:ext>
            </a:extLst>
          </p:cNvPr>
          <p:cNvSpPr txBox="1"/>
          <p:nvPr/>
        </p:nvSpPr>
        <p:spPr>
          <a:xfrm>
            <a:off x="13679507" y="10658856"/>
            <a:ext cx="2760838" cy="36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DESIGN SECTOR</a:t>
            </a:r>
            <a:endParaRPr lang="ko-KR" altLang="en-US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679CB0E-6FCA-4D7D-83F5-B2A8DA68516D}"/>
              </a:ext>
            </a:extLst>
          </p:cNvPr>
          <p:cNvGrpSpPr/>
          <p:nvPr/>
        </p:nvGrpSpPr>
        <p:grpSpPr>
          <a:xfrm>
            <a:off x="9331084" y="10572968"/>
            <a:ext cx="3253885" cy="2046011"/>
            <a:chOff x="4471813" y="1382989"/>
            <a:chExt cx="3253885" cy="2046011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DE5BD007-F17B-46C8-A26E-3EFA73845638}"/>
                </a:ext>
              </a:extLst>
            </p:cNvPr>
            <p:cNvSpPr/>
            <p:nvPr/>
          </p:nvSpPr>
          <p:spPr>
            <a:xfrm>
              <a:off x="4471813" y="1385049"/>
              <a:ext cx="3248373" cy="2043951"/>
            </a:xfrm>
            <a:prstGeom prst="roundRect">
              <a:avLst/>
            </a:prstGeom>
            <a:ln w="28575">
              <a:solidFill>
                <a:srgbClr val="79A8B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C20EB9A-F223-48FD-9F77-97E4E2626016}"/>
                </a:ext>
              </a:extLst>
            </p:cNvPr>
            <p:cNvGrpSpPr/>
            <p:nvPr/>
          </p:nvGrpSpPr>
          <p:grpSpPr>
            <a:xfrm>
              <a:off x="4477325" y="1382989"/>
              <a:ext cx="3248373" cy="606149"/>
              <a:chOff x="4508326" y="1382989"/>
              <a:chExt cx="3248373" cy="606149"/>
            </a:xfrm>
            <a:solidFill>
              <a:srgbClr val="79A8B2"/>
            </a:solidFill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5E660ADF-0768-4980-9126-F1D4E08186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8326" y="1989138"/>
                <a:ext cx="3248373" cy="0"/>
              </a:xfrm>
              <a:prstGeom prst="line">
                <a:avLst/>
              </a:prstGeom>
              <a:grpFill/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87A99A75-A4AE-451B-B5BF-64FAA2AA35C3}"/>
                  </a:ext>
                </a:extLst>
              </p:cNvPr>
              <p:cNvSpPr/>
              <p:nvPr/>
            </p:nvSpPr>
            <p:spPr>
              <a:xfrm>
                <a:off x="4508326" y="1385048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EF0EB530-D447-4F45-82F8-C7A0AD115150}"/>
                  </a:ext>
                </a:extLst>
              </p:cNvPr>
              <p:cNvSpPr/>
              <p:nvPr/>
            </p:nvSpPr>
            <p:spPr>
              <a:xfrm>
                <a:off x="7210858" y="1385047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7FFC9A1A-D804-40AB-8C7D-85E9A68A72F2}"/>
                  </a:ext>
                </a:extLst>
              </p:cNvPr>
              <p:cNvSpPr/>
              <p:nvPr/>
            </p:nvSpPr>
            <p:spPr>
              <a:xfrm>
                <a:off x="4781246" y="1382989"/>
                <a:ext cx="2689597" cy="4523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60EC10B-8B34-4DE7-A154-04E7C602B883}"/>
                  </a:ext>
                </a:extLst>
              </p:cNvPr>
              <p:cNvSpPr/>
              <p:nvPr/>
            </p:nvSpPr>
            <p:spPr>
              <a:xfrm>
                <a:off x="4508326" y="1702340"/>
                <a:ext cx="3248373" cy="2867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97DC4D9-34A7-4DB6-86F0-CA14BC277834}"/>
              </a:ext>
            </a:extLst>
          </p:cNvPr>
          <p:cNvSpPr txBox="1"/>
          <p:nvPr/>
        </p:nvSpPr>
        <p:spPr>
          <a:xfrm>
            <a:off x="9516546" y="10658856"/>
            <a:ext cx="2760838" cy="36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LEFT BAR</a:t>
            </a:r>
            <a:endParaRPr lang="ko-KR" altLang="en-US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CD1A389-B10B-4866-B48B-3F0E2DCFE7A4}"/>
              </a:ext>
            </a:extLst>
          </p:cNvPr>
          <p:cNvCxnSpPr>
            <a:cxnSpLocks/>
          </p:cNvCxnSpPr>
          <p:nvPr/>
        </p:nvCxnSpPr>
        <p:spPr>
          <a:xfrm flipV="1">
            <a:off x="8457663" y="9353729"/>
            <a:ext cx="1146341" cy="97976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A8620D7-5F6B-42A5-BEB1-B3519ACC487C}"/>
              </a:ext>
            </a:extLst>
          </p:cNvPr>
          <p:cNvCxnSpPr>
            <a:cxnSpLocks/>
          </p:cNvCxnSpPr>
          <p:nvPr/>
        </p:nvCxnSpPr>
        <p:spPr>
          <a:xfrm flipV="1">
            <a:off x="11001528" y="9388591"/>
            <a:ext cx="0" cy="100500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6B9E4D89-EE44-4A5E-939C-A447E7A63181}"/>
              </a:ext>
            </a:extLst>
          </p:cNvPr>
          <p:cNvCxnSpPr>
            <a:cxnSpLocks/>
          </p:cNvCxnSpPr>
          <p:nvPr/>
        </p:nvCxnSpPr>
        <p:spPr>
          <a:xfrm flipH="1" flipV="1">
            <a:off x="12402946" y="9353729"/>
            <a:ext cx="1146341" cy="97976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FB2EEDF-DC2C-44B2-BCBA-85AEBA6342B3}"/>
              </a:ext>
            </a:extLst>
          </p:cNvPr>
          <p:cNvSpPr txBox="1"/>
          <p:nvPr/>
        </p:nvSpPr>
        <p:spPr>
          <a:xfrm>
            <a:off x="5380414" y="11437366"/>
            <a:ext cx="2760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MENU PART</a:t>
            </a:r>
          </a:p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LOGIN CONTROLL</a:t>
            </a:r>
          </a:p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6428F6-2B70-4710-AC54-BF5677915017}"/>
              </a:ext>
            </a:extLst>
          </p:cNvPr>
          <p:cNvSpPr txBox="1"/>
          <p:nvPr/>
        </p:nvSpPr>
        <p:spPr>
          <a:xfrm>
            <a:off x="9589351" y="11453520"/>
            <a:ext cx="2760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MENU LIST</a:t>
            </a:r>
          </a:p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PAGE URL</a:t>
            </a:r>
          </a:p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918DD93-3FBE-4C05-8140-1588DC51B6F5}"/>
              </a:ext>
            </a:extLst>
          </p:cNvPr>
          <p:cNvSpPr txBox="1"/>
          <p:nvPr/>
        </p:nvSpPr>
        <p:spPr>
          <a:xfrm>
            <a:off x="13256667" y="11604774"/>
            <a:ext cx="3721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DESIGN SORUCE ARRAY</a:t>
            </a:r>
          </a:p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EE3F564-81BA-4325-B569-810A59E814EB}"/>
              </a:ext>
            </a:extLst>
          </p:cNvPr>
          <p:cNvSpPr txBox="1"/>
          <p:nvPr/>
        </p:nvSpPr>
        <p:spPr>
          <a:xfrm>
            <a:off x="9574851" y="8178984"/>
            <a:ext cx="276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PAGE RENDER</a:t>
            </a:r>
          </a:p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C32AF6-CA41-4820-9975-8CB62478428C}"/>
              </a:ext>
            </a:extLst>
          </p:cNvPr>
          <p:cNvSpPr/>
          <p:nvPr/>
        </p:nvSpPr>
        <p:spPr>
          <a:xfrm>
            <a:off x="-87888" y="7820174"/>
            <a:ext cx="12192000" cy="615801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5D0366-BB83-4211-B0A2-18E8FAA03167}"/>
              </a:ext>
            </a:extLst>
          </p:cNvPr>
          <p:cNvSpPr txBox="1"/>
          <p:nvPr/>
        </p:nvSpPr>
        <p:spPr>
          <a:xfrm>
            <a:off x="1487506" y="10225497"/>
            <a:ext cx="102657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highlight>
                  <a:srgbClr val="79A8B2"/>
                </a:highlight>
                <a:latin typeface="jalnan" panose="020B0600000101010101" pitchFamily="50" charset="-127"/>
                <a:ea typeface="jalnan" panose="020B0600000101010101" pitchFamily="50" charset="-127"/>
              </a:rPr>
              <a:t>객체지향 기반의 템플릿 시스템</a:t>
            </a:r>
            <a:endParaRPr lang="ko-KR" altLang="en-US" sz="5000" dirty="0">
              <a:solidFill>
                <a:srgbClr val="79A8B2"/>
              </a:solidFill>
              <a:highlight>
                <a:srgbClr val="79A8B2"/>
              </a:highlight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5" name="모서리가 둥근 직사각형 85">
            <a:extLst>
              <a:ext uri="{FF2B5EF4-FFF2-40B4-BE49-F238E27FC236}">
                <a16:creationId xmlns:a16="http://schemas.microsoft.com/office/drawing/2014/main" id="{7E459C07-5434-4E88-B681-9762CD520379}"/>
              </a:ext>
            </a:extLst>
          </p:cNvPr>
          <p:cNvSpPr/>
          <p:nvPr/>
        </p:nvSpPr>
        <p:spPr>
          <a:xfrm>
            <a:off x="4810359" y="2582107"/>
            <a:ext cx="2395506" cy="1979265"/>
          </a:xfrm>
          <a:prstGeom prst="roundRect">
            <a:avLst/>
          </a:prstGeom>
          <a:solidFill>
            <a:srgbClr val="79A8B2"/>
          </a:solidFill>
          <a:ln w="9525">
            <a:solidFill>
              <a:srgbClr val="CFCFC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MANAGER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SERVER</a:t>
            </a:r>
            <a:endParaRPr lang="ko-KR" altLang="en-US" sz="1400" b="1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BD175E61-F817-4CBD-BCB2-0A5E2CAD5DA5}"/>
              </a:ext>
            </a:extLst>
          </p:cNvPr>
          <p:cNvSpPr/>
          <p:nvPr/>
        </p:nvSpPr>
        <p:spPr>
          <a:xfrm rot="19224382">
            <a:off x="7141518" y="1785516"/>
            <a:ext cx="950544" cy="69783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5" name="화살표: 오른쪽 104">
            <a:extLst>
              <a:ext uri="{FF2B5EF4-FFF2-40B4-BE49-F238E27FC236}">
                <a16:creationId xmlns:a16="http://schemas.microsoft.com/office/drawing/2014/main" id="{14BD119A-7C58-47DC-8E8C-469C72C072AE}"/>
              </a:ext>
            </a:extLst>
          </p:cNvPr>
          <p:cNvSpPr/>
          <p:nvPr/>
        </p:nvSpPr>
        <p:spPr>
          <a:xfrm>
            <a:off x="7349516" y="3075322"/>
            <a:ext cx="950544" cy="69783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id="{B8DC081F-C325-458B-A3B9-7FF9A0FAFCE1}"/>
              </a:ext>
            </a:extLst>
          </p:cNvPr>
          <p:cNvSpPr/>
          <p:nvPr/>
        </p:nvSpPr>
        <p:spPr>
          <a:xfrm rot="2380932">
            <a:off x="7175206" y="4621965"/>
            <a:ext cx="950544" cy="69783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026" name="Picture 2" descr="C:\Users\bit\Downloads\634128-interface\634128-interface\png\072-browser-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9494" y="710122"/>
            <a:ext cx="1993157" cy="199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bit\Downloads\634128-interface\634128-interface\png\080-browser-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174" y="770140"/>
            <a:ext cx="1541259" cy="154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bit\Downloads\634128-interface\634128-interface\png\081-browser-1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05229" y="673157"/>
            <a:ext cx="1933742" cy="193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bit\Downloads\634128-interface\634128-interface\png\091-browser-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9833" y="0"/>
            <a:ext cx="1873494" cy="187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bit\Downloads\634128-interface\634128-interface\png\092-browser-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385" y="2776000"/>
            <a:ext cx="1418492" cy="14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bit\Downloads\634128-interface\634128-interface\png\006-browser-9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11" y="2737582"/>
            <a:ext cx="1373312" cy="137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bit\Downloads\634128-interface\634128-interface\png\036-browser-6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07" y="750023"/>
            <a:ext cx="1444116" cy="144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bit\Downloads\634128-interface\634128-interface\png\065-browser-35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666" y="4890464"/>
            <a:ext cx="1441712" cy="14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bit\Downloads\634128-interface\634128-interface\png\071-browser-29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11" y="4897148"/>
            <a:ext cx="1440911" cy="144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화살표: 오른쪽 97">
            <a:extLst>
              <a:ext uri="{FF2B5EF4-FFF2-40B4-BE49-F238E27FC236}">
                <a16:creationId xmlns:a16="http://schemas.microsoft.com/office/drawing/2014/main" id="{BD175E61-F817-4CBD-BCB2-0A5E2CAD5DA5}"/>
              </a:ext>
            </a:extLst>
          </p:cNvPr>
          <p:cNvSpPr/>
          <p:nvPr/>
        </p:nvSpPr>
        <p:spPr>
          <a:xfrm rot="2565909" flipH="1">
            <a:off x="3948704" y="1752953"/>
            <a:ext cx="950544" cy="69783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0" name="화살표: 오른쪽 104">
            <a:extLst>
              <a:ext uri="{FF2B5EF4-FFF2-40B4-BE49-F238E27FC236}">
                <a16:creationId xmlns:a16="http://schemas.microsoft.com/office/drawing/2014/main" id="{14BD119A-7C58-47DC-8E8C-469C72C072AE}"/>
              </a:ext>
            </a:extLst>
          </p:cNvPr>
          <p:cNvSpPr/>
          <p:nvPr/>
        </p:nvSpPr>
        <p:spPr>
          <a:xfrm flipH="1">
            <a:off x="3473432" y="3098004"/>
            <a:ext cx="950544" cy="69783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2" name="화살표: 오른쪽 105">
            <a:extLst>
              <a:ext uri="{FF2B5EF4-FFF2-40B4-BE49-F238E27FC236}">
                <a16:creationId xmlns:a16="http://schemas.microsoft.com/office/drawing/2014/main" id="{B8DC081F-C325-458B-A3B9-7FF9A0FAFCE1}"/>
              </a:ext>
            </a:extLst>
          </p:cNvPr>
          <p:cNvSpPr/>
          <p:nvPr/>
        </p:nvSpPr>
        <p:spPr>
          <a:xfrm rot="19219068" flipH="1">
            <a:off x="3746526" y="4636837"/>
            <a:ext cx="950544" cy="69783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2162" y="2262845"/>
            <a:ext cx="132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REVIEW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146172" y="4276739"/>
            <a:ext cx="132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Q&amp;A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487506" y="6345705"/>
            <a:ext cx="221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PRODOCUT LIST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8593617" y="2384094"/>
            <a:ext cx="132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CUSTOM1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570173" y="4276739"/>
            <a:ext cx="135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CUSTOM2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524557" y="6354750"/>
            <a:ext cx="141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CUSTOM3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540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5" grpId="0" animBg="1"/>
      <p:bldP spid="106" grpId="0" animBg="1"/>
      <p:bldP spid="79" grpId="0" animBg="1"/>
      <p:bldP spid="80" grpId="0" animBg="1"/>
      <p:bldP spid="82" grpId="0" animBg="1"/>
      <p:bldP spid="3" grpId="0"/>
      <p:bldP spid="99" grpId="0"/>
      <p:bldP spid="100" grpId="0"/>
      <p:bldP spid="102" grpId="0"/>
      <p:bldP spid="107" grpId="0"/>
      <p:bldP spid="10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72428" y="-60856"/>
            <a:ext cx="572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기술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템플릿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8C382AF-122D-42AE-B697-1AEA2373DFF9}"/>
              </a:ext>
            </a:extLst>
          </p:cNvPr>
          <p:cNvGrpSpPr/>
          <p:nvPr/>
        </p:nvGrpSpPr>
        <p:grpSpPr>
          <a:xfrm>
            <a:off x="9325572" y="7271474"/>
            <a:ext cx="3253885" cy="2046011"/>
            <a:chOff x="4471813" y="1382989"/>
            <a:chExt cx="3253885" cy="204601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469D9814-F3D2-41CC-B605-C15AAB528ECF}"/>
                </a:ext>
              </a:extLst>
            </p:cNvPr>
            <p:cNvSpPr/>
            <p:nvPr/>
          </p:nvSpPr>
          <p:spPr>
            <a:xfrm>
              <a:off x="4471813" y="1385049"/>
              <a:ext cx="3248373" cy="2043951"/>
            </a:xfrm>
            <a:prstGeom prst="roundRect">
              <a:avLst/>
            </a:prstGeom>
            <a:ln w="28575">
              <a:solidFill>
                <a:srgbClr val="79A8B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14A4358-1455-4E20-AF43-753003AA925B}"/>
                </a:ext>
              </a:extLst>
            </p:cNvPr>
            <p:cNvGrpSpPr/>
            <p:nvPr/>
          </p:nvGrpSpPr>
          <p:grpSpPr>
            <a:xfrm>
              <a:off x="4477325" y="1382989"/>
              <a:ext cx="3248373" cy="606149"/>
              <a:chOff x="4508326" y="1382989"/>
              <a:chExt cx="3248373" cy="606149"/>
            </a:xfrm>
            <a:solidFill>
              <a:srgbClr val="79A8B2"/>
            </a:solidFill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79DA616-F85C-45D1-B17A-3B5611B4D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8326" y="1989138"/>
                <a:ext cx="3248373" cy="0"/>
              </a:xfrm>
              <a:prstGeom prst="line">
                <a:avLst/>
              </a:prstGeom>
              <a:grpFill/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4F38D2F-D173-46FF-97EA-89E3CD163AE7}"/>
                  </a:ext>
                </a:extLst>
              </p:cNvPr>
              <p:cNvSpPr/>
              <p:nvPr/>
            </p:nvSpPr>
            <p:spPr>
              <a:xfrm>
                <a:off x="4508326" y="1385048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645C034F-597D-4981-95C3-9DEFDD108A50}"/>
                  </a:ext>
                </a:extLst>
              </p:cNvPr>
              <p:cNvSpPr/>
              <p:nvPr/>
            </p:nvSpPr>
            <p:spPr>
              <a:xfrm>
                <a:off x="7210858" y="1385047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FD1EF4B-0AB9-4E3F-AD8B-257C28A933A8}"/>
                  </a:ext>
                </a:extLst>
              </p:cNvPr>
              <p:cNvSpPr/>
              <p:nvPr/>
            </p:nvSpPr>
            <p:spPr>
              <a:xfrm>
                <a:off x="4781246" y="1382989"/>
                <a:ext cx="2689597" cy="4523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0817E75-2E0B-41D6-B1C8-C8FE04AD9C8C}"/>
                  </a:ext>
                </a:extLst>
              </p:cNvPr>
              <p:cNvSpPr/>
              <p:nvPr/>
            </p:nvSpPr>
            <p:spPr>
              <a:xfrm>
                <a:off x="4508326" y="1702340"/>
                <a:ext cx="3248373" cy="2867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39CB758-9FB6-43A5-B46F-3F1B3DE8B822}"/>
              </a:ext>
            </a:extLst>
          </p:cNvPr>
          <p:cNvSpPr txBox="1"/>
          <p:nvPr/>
        </p:nvSpPr>
        <p:spPr>
          <a:xfrm>
            <a:off x="9511034" y="7357362"/>
            <a:ext cx="2760838" cy="36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DESIGN PAGE</a:t>
            </a:r>
            <a:endParaRPr lang="ko-KR" altLang="en-US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749ACAD-DC90-4313-939C-11BFFB335626}"/>
              </a:ext>
            </a:extLst>
          </p:cNvPr>
          <p:cNvGrpSpPr/>
          <p:nvPr/>
        </p:nvGrpSpPr>
        <p:grpSpPr>
          <a:xfrm>
            <a:off x="5209290" y="10572968"/>
            <a:ext cx="3253885" cy="2046011"/>
            <a:chOff x="4471813" y="1382989"/>
            <a:chExt cx="3253885" cy="2046011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56D63C8-5616-48E6-A872-F9D599BB07AA}"/>
                </a:ext>
              </a:extLst>
            </p:cNvPr>
            <p:cNvSpPr/>
            <p:nvPr/>
          </p:nvSpPr>
          <p:spPr>
            <a:xfrm>
              <a:off x="4471813" y="1385049"/>
              <a:ext cx="3248373" cy="2043951"/>
            </a:xfrm>
            <a:prstGeom prst="roundRect">
              <a:avLst/>
            </a:prstGeom>
            <a:ln w="28575">
              <a:solidFill>
                <a:srgbClr val="79A8B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BF99A71-DA14-4B38-A7E0-0F5AEA039FC6}"/>
                </a:ext>
              </a:extLst>
            </p:cNvPr>
            <p:cNvGrpSpPr/>
            <p:nvPr/>
          </p:nvGrpSpPr>
          <p:grpSpPr>
            <a:xfrm>
              <a:off x="4477325" y="1382989"/>
              <a:ext cx="3248373" cy="606149"/>
              <a:chOff x="4508326" y="1382989"/>
              <a:chExt cx="3248373" cy="606149"/>
            </a:xfrm>
            <a:solidFill>
              <a:srgbClr val="79A8B2"/>
            </a:solidFill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B589227A-CCC2-4A32-AD03-4057B2033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8326" y="1989138"/>
                <a:ext cx="3248373" cy="0"/>
              </a:xfrm>
              <a:prstGeom prst="line">
                <a:avLst/>
              </a:prstGeom>
              <a:grpFill/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C625CDAD-116A-45C4-947C-27369DBB8B2E}"/>
                  </a:ext>
                </a:extLst>
              </p:cNvPr>
              <p:cNvSpPr/>
              <p:nvPr/>
            </p:nvSpPr>
            <p:spPr>
              <a:xfrm>
                <a:off x="4508326" y="1385048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8BD80128-CC56-4938-9FF6-430334EE4231}"/>
                  </a:ext>
                </a:extLst>
              </p:cNvPr>
              <p:cNvSpPr/>
              <p:nvPr/>
            </p:nvSpPr>
            <p:spPr>
              <a:xfrm>
                <a:off x="7210858" y="1385047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58F6C9C-A3AF-460A-8E9D-6A53A45ED513}"/>
                  </a:ext>
                </a:extLst>
              </p:cNvPr>
              <p:cNvSpPr/>
              <p:nvPr/>
            </p:nvSpPr>
            <p:spPr>
              <a:xfrm>
                <a:off x="4781246" y="1382989"/>
                <a:ext cx="2689597" cy="4523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77DBA62-F07E-45C6-970C-B52EE468C085}"/>
                  </a:ext>
                </a:extLst>
              </p:cNvPr>
              <p:cNvSpPr/>
              <p:nvPr/>
            </p:nvSpPr>
            <p:spPr>
              <a:xfrm>
                <a:off x="4508326" y="1702340"/>
                <a:ext cx="3248373" cy="2867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CAC788E-D83B-4DDE-A363-F2D49E5E2BAE}"/>
              </a:ext>
            </a:extLst>
          </p:cNvPr>
          <p:cNvSpPr txBox="1"/>
          <p:nvPr/>
        </p:nvSpPr>
        <p:spPr>
          <a:xfrm>
            <a:off x="5394752" y="10658856"/>
            <a:ext cx="2760838" cy="36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TOP BAR</a:t>
            </a:r>
            <a:endParaRPr lang="ko-KR" altLang="en-US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D281196-6D33-4969-8E75-2CEB67750EEA}"/>
              </a:ext>
            </a:extLst>
          </p:cNvPr>
          <p:cNvGrpSpPr/>
          <p:nvPr/>
        </p:nvGrpSpPr>
        <p:grpSpPr>
          <a:xfrm>
            <a:off x="13494045" y="10572968"/>
            <a:ext cx="3253885" cy="2046011"/>
            <a:chOff x="4471813" y="1382989"/>
            <a:chExt cx="3253885" cy="2046011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34EDF043-EB04-4C49-A7AF-625A2CE23AB9}"/>
                </a:ext>
              </a:extLst>
            </p:cNvPr>
            <p:cNvSpPr/>
            <p:nvPr/>
          </p:nvSpPr>
          <p:spPr>
            <a:xfrm>
              <a:off x="4471813" y="1385049"/>
              <a:ext cx="3248373" cy="2043951"/>
            </a:xfrm>
            <a:prstGeom prst="roundRect">
              <a:avLst/>
            </a:prstGeom>
            <a:ln w="28575">
              <a:solidFill>
                <a:srgbClr val="79A8B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411B3A2-167C-4E63-ADB5-C37129460598}"/>
                </a:ext>
              </a:extLst>
            </p:cNvPr>
            <p:cNvGrpSpPr/>
            <p:nvPr/>
          </p:nvGrpSpPr>
          <p:grpSpPr>
            <a:xfrm>
              <a:off x="4477325" y="1382989"/>
              <a:ext cx="3248373" cy="606149"/>
              <a:chOff x="4508326" y="1382989"/>
              <a:chExt cx="3248373" cy="606149"/>
            </a:xfrm>
            <a:solidFill>
              <a:srgbClr val="79A8B2"/>
            </a:solidFill>
          </p:grpSpPr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5FC1ABFB-7409-4213-AAE1-001FA26B6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8326" y="1989138"/>
                <a:ext cx="3248373" cy="0"/>
              </a:xfrm>
              <a:prstGeom prst="line">
                <a:avLst/>
              </a:prstGeom>
              <a:grpFill/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646854E0-6B9C-40F2-834B-412225768CF5}"/>
                  </a:ext>
                </a:extLst>
              </p:cNvPr>
              <p:cNvSpPr/>
              <p:nvPr/>
            </p:nvSpPr>
            <p:spPr>
              <a:xfrm>
                <a:off x="4508326" y="1385048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0BB200A-5AE3-435F-BEBE-F766AE96BB36}"/>
                  </a:ext>
                </a:extLst>
              </p:cNvPr>
              <p:cNvSpPr/>
              <p:nvPr/>
            </p:nvSpPr>
            <p:spPr>
              <a:xfrm>
                <a:off x="7210858" y="1385047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2C3E092-3539-4423-B76B-F80185868F27}"/>
                  </a:ext>
                </a:extLst>
              </p:cNvPr>
              <p:cNvSpPr/>
              <p:nvPr/>
            </p:nvSpPr>
            <p:spPr>
              <a:xfrm>
                <a:off x="4781246" y="1382989"/>
                <a:ext cx="2689597" cy="4523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827C40B5-C2A5-4BD9-81CB-3E510F6A63D7}"/>
                  </a:ext>
                </a:extLst>
              </p:cNvPr>
              <p:cNvSpPr/>
              <p:nvPr/>
            </p:nvSpPr>
            <p:spPr>
              <a:xfrm>
                <a:off x="4508326" y="1702340"/>
                <a:ext cx="3248373" cy="2867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27DD07D-543B-4B63-B662-712EE71E0F1C}"/>
              </a:ext>
            </a:extLst>
          </p:cNvPr>
          <p:cNvSpPr txBox="1"/>
          <p:nvPr/>
        </p:nvSpPr>
        <p:spPr>
          <a:xfrm>
            <a:off x="13679507" y="10658856"/>
            <a:ext cx="2760838" cy="36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DESIGN SECTOR</a:t>
            </a:r>
            <a:endParaRPr lang="ko-KR" altLang="en-US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679CB0E-6FCA-4D7D-83F5-B2A8DA68516D}"/>
              </a:ext>
            </a:extLst>
          </p:cNvPr>
          <p:cNvGrpSpPr/>
          <p:nvPr/>
        </p:nvGrpSpPr>
        <p:grpSpPr>
          <a:xfrm>
            <a:off x="9331084" y="10572968"/>
            <a:ext cx="3253885" cy="2046011"/>
            <a:chOff x="4471813" y="1382989"/>
            <a:chExt cx="3253885" cy="2046011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DE5BD007-F17B-46C8-A26E-3EFA73845638}"/>
                </a:ext>
              </a:extLst>
            </p:cNvPr>
            <p:cNvSpPr/>
            <p:nvPr/>
          </p:nvSpPr>
          <p:spPr>
            <a:xfrm>
              <a:off x="4471813" y="1385049"/>
              <a:ext cx="3248373" cy="2043951"/>
            </a:xfrm>
            <a:prstGeom prst="roundRect">
              <a:avLst/>
            </a:prstGeom>
            <a:ln w="28575">
              <a:solidFill>
                <a:srgbClr val="79A8B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C20EB9A-F223-48FD-9F77-97E4E2626016}"/>
                </a:ext>
              </a:extLst>
            </p:cNvPr>
            <p:cNvGrpSpPr/>
            <p:nvPr/>
          </p:nvGrpSpPr>
          <p:grpSpPr>
            <a:xfrm>
              <a:off x="4477325" y="1382989"/>
              <a:ext cx="3248373" cy="606149"/>
              <a:chOff x="4508326" y="1382989"/>
              <a:chExt cx="3248373" cy="606149"/>
            </a:xfrm>
            <a:solidFill>
              <a:srgbClr val="79A8B2"/>
            </a:solidFill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5E660ADF-0768-4980-9126-F1D4E08186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8326" y="1989138"/>
                <a:ext cx="3248373" cy="0"/>
              </a:xfrm>
              <a:prstGeom prst="line">
                <a:avLst/>
              </a:prstGeom>
              <a:grpFill/>
              <a:ln w="2857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87A99A75-A4AE-451B-B5BF-64FAA2AA35C3}"/>
                  </a:ext>
                </a:extLst>
              </p:cNvPr>
              <p:cNvSpPr/>
              <p:nvPr/>
            </p:nvSpPr>
            <p:spPr>
              <a:xfrm>
                <a:off x="4508326" y="1385048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EF0EB530-D447-4F45-82F8-C7A0AD115150}"/>
                  </a:ext>
                </a:extLst>
              </p:cNvPr>
              <p:cNvSpPr/>
              <p:nvPr/>
            </p:nvSpPr>
            <p:spPr>
              <a:xfrm>
                <a:off x="7210858" y="1385047"/>
                <a:ext cx="545841" cy="6040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7FFC9A1A-D804-40AB-8C7D-85E9A68A72F2}"/>
                  </a:ext>
                </a:extLst>
              </p:cNvPr>
              <p:cNvSpPr/>
              <p:nvPr/>
            </p:nvSpPr>
            <p:spPr>
              <a:xfrm>
                <a:off x="4781246" y="1382989"/>
                <a:ext cx="2689597" cy="4523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C60EC10B-8B34-4DE7-A154-04E7C602B883}"/>
                  </a:ext>
                </a:extLst>
              </p:cNvPr>
              <p:cNvSpPr/>
              <p:nvPr/>
            </p:nvSpPr>
            <p:spPr>
              <a:xfrm>
                <a:off x="4508326" y="1702340"/>
                <a:ext cx="3248373" cy="2867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97DC4D9-34A7-4DB6-86F0-CA14BC277834}"/>
              </a:ext>
            </a:extLst>
          </p:cNvPr>
          <p:cNvSpPr txBox="1"/>
          <p:nvPr/>
        </p:nvSpPr>
        <p:spPr>
          <a:xfrm>
            <a:off x="9516546" y="10658856"/>
            <a:ext cx="2760838" cy="36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LEFT BAR</a:t>
            </a:r>
            <a:endParaRPr lang="ko-KR" altLang="en-US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CD1A389-B10B-4866-B48B-3F0E2DCFE7A4}"/>
              </a:ext>
            </a:extLst>
          </p:cNvPr>
          <p:cNvCxnSpPr>
            <a:cxnSpLocks/>
          </p:cNvCxnSpPr>
          <p:nvPr/>
        </p:nvCxnSpPr>
        <p:spPr>
          <a:xfrm flipV="1">
            <a:off x="8457663" y="9353729"/>
            <a:ext cx="1146341" cy="97976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A8620D7-5F6B-42A5-BEB1-B3519ACC487C}"/>
              </a:ext>
            </a:extLst>
          </p:cNvPr>
          <p:cNvCxnSpPr>
            <a:cxnSpLocks/>
          </p:cNvCxnSpPr>
          <p:nvPr/>
        </p:nvCxnSpPr>
        <p:spPr>
          <a:xfrm flipV="1">
            <a:off x="11001528" y="9388591"/>
            <a:ext cx="0" cy="100500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6B9E4D89-EE44-4A5E-939C-A447E7A63181}"/>
              </a:ext>
            </a:extLst>
          </p:cNvPr>
          <p:cNvCxnSpPr>
            <a:cxnSpLocks/>
          </p:cNvCxnSpPr>
          <p:nvPr/>
        </p:nvCxnSpPr>
        <p:spPr>
          <a:xfrm flipH="1" flipV="1">
            <a:off x="12402946" y="9353729"/>
            <a:ext cx="1146341" cy="97976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FB2EEDF-DC2C-44B2-BCBA-85AEBA6342B3}"/>
              </a:ext>
            </a:extLst>
          </p:cNvPr>
          <p:cNvSpPr txBox="1"/>
          <p:nvPr/>
        </p:nvSpPr>
        <p:spPr>
          <a:xfrm>
            <a:off x="5380414" y="11437366"/>
            <a:ext cx="2760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MENU PART</a:t>
            </a:r>
          </a:p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LOGIN CONTROLL</a:t>
            </a:r>
          </a:p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46428F6-2B70-4710-AC54-BF5677915017}"/>
              </a:ext>
            </a:extLst>
          </p:cNvPr>
          <p:cNvSpPr txBox="1"/>
          <p:nvPr/>
        </p:nvSpPr>
        <p:spPr>
          <a:xfrm>
            <a:off x="9589351" y="11453520"/>
            <a:ext cx="2760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MENU LIST</a:t>
            </a:r>
          </a:p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PAGE URL</a:t>
            </a:r>
          </a:p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918DD93-3FBE-4C05-8140-1588DC51B6F5}"/>
              </a:ext>
            </a:extLst>
          </p:cNvPr>
          <p:cNvSpPr txBox="1"/>
          <p:nvPr/>
        </p:nvSpPr>
        <p:spPr>
          <a:xfrm>
            <a:off x="13256667" y="11604774"/>
            <a:ext cx="3721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DESIGN SORUCE ARRAY</a:t>
            </a:r>
          </a:p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EE3F564-81BA-4325-B569-810A59E814EB}"/>
              </a:ext>
            </a:extLst>
          </p:cNvPr>
          <p:cNvSpPr txBox="1"/>
          <p:nvPr/>
        </p:nvSpPr>
        <p:spPr>
          <a:xfrm>
            <a:off x="9574851" y="8178984"/>
            <a:ext cx="276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PAGE RENDER</a:t>
            </a:r>
          </a:p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C32AF6-CA41-4820-9975-8CB62478428C}"/>
              </a:ext>
            </a:extLst>
          </p:cNvPr>
          <p:cNvSpPr/>
          <p:nvPr/>
        </p:nvSpPr>
        <p:spPr>
          <a:xfrm>
            <a:off x="-87888" y="7820174"/>
            <a:ext cx="12192000" cy="615801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5D0366-BB83-4211-B0A2-18E8FAA03167}"/>
              </a:ext>
            </a:extLst>
          </p:cNvPr>
          <p:cNvSpPr txBox="1"/>
          <p:nvPr/>
        </p:nvSpPr>
        <p:spPr>
          <a:xfrm>
            <a:off x="1487506" y="10225497"/>
            <a:ext cx="102657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highlight>
                  <a:srgbClr val="79A8B2"/>
                </a:highlight>
                <a:latin typeface="jalnan" panose="020B0600000101010101" pitchFamily="50" charset="-127"/>
                <a:ea typeface="jalnan" panose="020B0600000101010101" pitchFamily="50" charset="-127"/>
              </a:rPr>
              <a:t>객체지향 기반의 템플릿 시스템</a:t>
            </a:r>
            <a:endParaRPr lang="ko-KR" altLang="en-US" sz="5000" dirty="0">
              <a:solidFill>
                <a:srgbClr val="79A8B2"/>
              </a:solidFill>
              <a:highlight>
                <a:srgbClr val="79A8B2"/>
              </a:highlight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1497D64-A174-46D8-8749-9E15244C5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10" y="2198949"/>
            <a:ext cx="2212453" cy="2212453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6832520" y="1260073"/>
            <a:ext cx="3733875" cy="549677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MAIN PAGE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832518" y="1895535"/>
            <a:ext cx="3733875" cy="549677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PRODUCT LIST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6832517" y="2542572"/>
            <a:ext cx="3733875" cy="549677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REVIEW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832516" y="3209925"/>
            <a:ext cx="3733875" cy="549677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Q&amp;A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6838988" y="3854852"/>
            <a:ext cx="3733875" cy="549677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CUSTOM1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838988" y="4505144"/>
            <a:ext cx="3733875" cy="549677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CUSTOM2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6838988" y="5162369"/>
            <a:ext cx="3733875" cy="549677"/>
          </a:xfrm>
          <a:prstGeom prst="round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CUSTOM3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8" name="화살표: 오른쪽 97">
            <a:extLst>
              <a:ext uri="{FF2B5EF4-FFF2-40B4-BE49-F238E27FC236}">
                <a16:creationId xmlns:a16="http://schemas.microsoft.com/office/drawing/2014/main" id="{BD175E61-F817-4CBD-BCB2-0A5E2CAD5DA5}"/>
              </a:ext>
            </a:extLst>
          </p:cNvPr>
          <p:cNvSpPr/>
          <p:nvPr/>
        </p:nvSpPr>
        <p:spPr>
          <a:xfrm rot="10107042" flipH="1">
            <a:off x="3889467" y="2220634"/>
            <a:ext cx="2713427" cy="449154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9" name="화살표: 오른쪽 97">
            <a:extLst>
              <a:ext uri="{FF2B5EF4-FFF2-40B4-BE49-F238E27FC236}">
                <a16:creationId xmlns:a16="http://schemas.microsoft.com/office/drawing/2014/main" id="{BD175E61-F817-4CBD-BCB2-0A5E2CAD5DA5}"/>
              </a:ext>
            </a:extLst>
          </p:cNvPr>
          <p:cNvSpPr/>
          <p:nvPr/>
        </p:nvSpPr>
        <p:spPr>
          <a:xfrm rot="11288539" flipH="1">
            <a:off x="3935109" y="3572256"/>
            <a:ext cx="2713427" cy="449154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11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7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모서리가 둥근 직사각형 98"/>
          <p:cNvSpPr/>
          <p:nvPr/>
        </p:nvSpPr>
        <p:spPr>
          <a:xfrm>
            <a:off x="6633429" y="1979819"/>
            <a:ext cx="4727929" cy="3558670"/>
          </a:xfrm>
          <a:prstGeom prst="roundRect">
            <a:avLst/>
          </a:prstGeom>
          <a:solidFill>
            <a:schemeClr val="bg1"/>
          </a:solidFill>
          <a:ln>
            <a:solidFill>
              <a:srgbClr val="A7CF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72428" y="-60856"/>
            <a:ext cx="572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기술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템플릿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438150" y="1980385"/>
            <a:ext cx="1679046" cy="47625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377" y="2504260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REQUEST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398183" y="1598314"/>
            <a:ext cx="1933575" cy="1372671"/>
          </a:xfrm>
          <a:prstGeom prst="roundRect">
            <a:avLst/>
          </a:prstGeom>
          <a:solidFill>
            <a:srgbClr val="A7C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2507720" y="1942016"/>
            <a:ext cx="1714500" cy="685265"/>
          </a:xfrm>
          <a:prstGeom prst="roundRect">
            <a:avLst/>
          </a:prstGeom>
          <a:solidFill>
            <a:schemeClr val="bg1"/>
          </a:solidFill>
          <a:ln>
            <a:solidFill>
              <a:srgbClr val="A7CF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CONTROLLER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0" name="오른쪽 화살표 69"/>
          <p:cNvSpPr/>
          <p:nvPr/>
        </p:nvSpPr>
        <p:spPr>
          <a:xfrm>
            <a:off x="4641457" y="1903916"/>
            <a:ext cx="1508710" cy="47625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9141486" y="2900783"/>
            <a:ext cx="1933575" cy="1955557"/>
            <a:chOff x="13190168" y="5796215"/>
            <a:chExt cx="1933575" cy="1955557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13190168" y="5964227"/>
              <a:ext cx="1933575" cy="178754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13584943" y="5796215"/>
              <a:ext cx="1171575" cy="336024"/>
            </a:xfrm>
            <a:prstGeom prst="roundRect">
              <a:avLst/>
            </a:prstGeom>
            <a:solidFill>
              <a:srgbClr val="D8EBCD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LIST</a:t>
              </a:r>
              <a:endParaRPr lang="ko-KR" altLang="en-US" sz="15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13560345" y="6261882"/>
              <a:ext cx="1193220" cy="33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PRODUCT1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3565893" y="6764610"/>
              <a:ext cx="1193220" cy="33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PRODUCT2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13564595" y="7226037"/>
              <a:ext cx="1193220" cy="33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PRODUCT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sp>
        <p:nvSpPr>
          <p:cNvPr id="100" name="모서리가 둥근 직사각형 99"/>
          <p:cNvSpPr/>
          <p:nvPr/>
        </p:nvSpPr>
        <p:spPr>
          <a:xfrm>
            <a:off x="7931108" y="1759424"/>
            <a:ext cx="2100879" cy="474395"/>
          </a:xfrm>
          <a:prstGeom prst="roundRect">
            <a:avLst/>
          </a:prstGeom>
          <a:solidFill>
            <a:srgbClr val="A7C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RENDER</a:t>
            </a:r>
            <a:endParaRPr lang="ko-KR" altLang="en-US" sz="1500" b="1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6853180" y="2836518"/>
            <a:ext cx="1933575" cy="953080"/>
          </a:xfrm>
          <a:prstGeom prst="roundRect">
            <a:avLst/>
          </a:prstGeom>
          <a:solidFill>
            <a:schemeClr val="bg1"/>
          </a:solidFill>
          <a:ln>
            <a:solidFill>
              <a:srgbClr val="D8EB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7247955" y="2668505"/>
            <a:ext cx="1171575" cy="336024"/>
          </a:xfrm>
          <a:prstGeom prst="roundRect">
            <a:avLst/>
          </a:prstGeom>
          <a:solidFill>
            <a:srgbClr val="D8EBCD"/>
          </a:solidFill>
          <a:ln>
            <a:solidFill>
              <a:srgbClr val="D8EB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TOPBAR</a:t>
            </a:r>
            <a:endParaRPr lang="ko-KR" altLang="en-US" sz="1500" b="1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981624" y="3174437"/>
            <a:ext cx="1684010" cy="336024"/>
          </a:xfrm>
          <a:prstGeom prst="roundRect">
            <a:avLst/>
          </a:prstGeom>
          <a:solidFill>
            <a:schemeClr val="bg1"/>
          </a:solidFill>
          <a:ln>
            <a:solidFill>
              <a:srgbClr val="D8EB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MAINMENU LIST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6884459" y="4335441"/>
            <a:ext cx="1933575" cy="953080"/>
          </a:xfrm>
          <a:prstGeom prst="roundRect">
            <a:avLst/>
          </a:prstGeom>
          <a:solidFill>
            <a:schemeClr val="bg1"/>
          </a:solidFill>
          <a:ln>
            <a:solidFill>
              <a:srgbClr val="D8EB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7235996" y="4167429"/>
            <a:ext cx="1250008" cy="336024"/>
          </a:xfrm>
          <a:prstGeom prst="roundRect">
            <a:avLst/>
          </a:prstGeom>
          <a:solidFill>
            <a:srgbClr val="D8EBCD"/>
          </a:solidFill>
          <a:ln>
            <a:solidFill>
              <a:srgbClr val="D8EB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SUBMENU</a:t>
            </a:r>
            <a:endParaRPr lang="ko-KR" altLang="en-US" sz="1500" b="1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7012903" y="4673360"/>
            <a:ext cx="1684010" cy="336024"/>
          </a:xfrm>
          <a:prstGeom prst="roundRect">
            <a:avLst/>
          </a:prstGeom>
          <a:solidFill>
            <a:schemeClr val="bg1"/>
          </a:solidFill>
          <a:ln>
            <a:solidFill>
              <a:srgbClr val="D8EB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SUBMENU LIST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09" name="오른쪽 화살표 108"/>
          <p:cNvSpPr/>
          <p:nvPr/>
        </p:nvSpPr>
        <p:spPr>
          <a:xfrm rot="10800000">
            <a:off x="4731560" y="4157608"/>
            <a:ext cx="1508710" cy="47625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2410882" y="3913195"/>
            <a:ext cx="1933575" cy="1372671"/>
          </a:xfrm>
          <a:prstGeom prst="roundRect">
            <a:avLst/>
          </a:prstGeom>
          <a:solidFill>
            <a:srgbClr val="A7C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2520419" y="4256897"/>
            <a:ext cx="1714500" cy="685265"/>
          </a:xfrm>
          <a:prstGeom prst="roundRect">
            <a:avLst/>
          </a:prstGeom>
          <a:solidFill>
            <a:schemeClr val="bg1"/>
          </a:solidFill>
          <a:ln>
            <a:solidFill>
              <a:srgbClr val="A7CF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VIEW TEAMPLATE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776668" y="4666110"/>
            <a:ext cx="150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jalnan" panose="020B0600000101010101" pitchFamily="50" charset="-127"/>
                <a:ea typeface="jalnan" panose="020B0600000101010101" pitchFamily="50" charset="-127"/>
              </a:rPr>
              <a:t>RESPONSE</a:t>
            </a:r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B41201B-97F4-489B-B25F-B80DA015A279}"/>
              </a:ext>
            </a:extLst>
          </p:cNvPr>
          <p:cNvGrpSpPr/>
          <p:nvPr/>
        </p:nvGrpSpPr>
        <p:grpSpPr>
          <a:xfrm>
            <a:off x="9141486" y="2897394"/>
            <a:ext cx="1933575" cy="1955557"/>
            <a:chOff x="9636787" y="5726162"/>
            <a:chExt cx="1933575" cy="1955557"/>
          </a:xfrm>
        </p:grpSpPr>
        <p:grpSp>
          <p:nvGrpSpPr>
            <p:cNvPr id="17" name="그룹 16"/>
            <p:cNvGrpSpPr/>
            <p:nvPr/>
          </p:nvGrpSpPr>
          <p:grpSpPr>
            <a:xfrm>
              <a:off x="9636787" y="5726162"/>
              <a:ext cx="1933575" cy="1955557"/>
              <a:chOff x="12996369" y="170095"/>
              <a:chExt cx="1933575" cy="1955557"/>
            </a:xfrm>
          </p:grpSpPr>
          <p:sp>
            <p:nvSpPr>
              <p:cNvPr id="78" name="모서리가 둥근 직사각형 77"/>
              <p:cNvSpPr/>
              <p:nvPr/>
            </p:nvSpPr>
            <p:spPr>
              <a:xfrm>
                <a:off x="12996369" y="338107"/>
                <a:ext cx="1933575" cy="17875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D8EB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79" name="모서리가 둥근 직사각형 78"/>
              <p:cNvSpPr/>
              <p:nvPr/>
            </p:nvSpPr>
            <p:spPr>
              <a:xfrm>
                <a:off x="13391144" y="170095"/>
                <a:ext cx="1171575" cy="336024"/>
              </a:xfrm>
              <a:prstGeom prst="roundRect">
                <a:avLst/>
              </a:prstGeom>
              <a:solidFill>
                <a:srgbClr val="D8EBCD"/>
              </a:solidFill>
              <a:ln>
                <a:solidFill>
                  <a:srgbClr val="D8EB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b="1" dirty="0">
                    <a:solidFill>
                      <a:schemeClr val="bg1"/>
                    </a:solidFill>
                    <a:latin typeface="jalnan" panose="020B0600000101010101" pitchFamily="50" charset="-127"/>
                    <a:ea typeface="jalnan" panose="020B0600000101010101" pitchFamily="50" charset="-127"/>
                  </a:rPr>
                  <a:t>REVIEW</a:t>
                </a:r>
                <a:endParaRPr lang="ko-KR" altLang="en-US" sz="1500" b="1" dirty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13285959" y="614793"/>
                <a:ext cx="1354394" cy="33602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D8EB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bg1">
                        <a:lumMod val="65000"/>
                      </a:schemeClr>
                    </a:solidFill>
                    <a:latin typeface="jalnan" panose="020B0600000101010101" pitchFamily="50" charset="-127"/>
                    <a:ea typeface="jalnan" panose="020B0600000101010101" pitchFamily="50" charset="-127"/>
                  </a:rPr>
                  <a:t>PHOTOREVIEW1</a:t>
                </a:r>
                <a:endPara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endParaRPr>
              </a:p>
            </p:txBody>
          </p:sp>
        </p:grpSp>
        <p:sp>
          <p:nvSpPr>
            <p:cNvPr id="47" name="모서리가 둥근 직사각형 79">
              <a:extLst>
                <a:ext uri="{FF2B5EF4-FFF2-40B4-BE49-F238E27FC236}">
                  <a16:creationId xmlns:a16="http://schemas.microsoft.com/office/drawing/2014/main" id="{1715332A-A545-4B5B-8B08-12AB8A9D8673}"/>
                </a:ext>
              </a:extLst>
            </p:cNvPr>
            <p:cNvSpPr/>
            <p:nvPr/>
          </p:nvSpPr>
          <p:spPr>
            <a:xfrm>
              <a:off x="9926377" y="6664771"/>
              <a:ext cx="1354394" cy="33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REVIEW1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48" name="모서리가 둥근 직사각형 79">
              <a:extLst>
                <a:ext uri="{FF2B5EF4-FFF2-40B4-BE49-F238E27FC236}">
                  <a16:creationId xmlns:a16="http://schemas.microsoft.com/office/drawing/2014/main" id="{CF1E3366-0E17-4A40-8A75-0821BEE2FA50}"/>
                </a:ext>
              </a:extLst>
            </p:cNvPr>
            <p:cNvSpPr/>
            <p:nvPr/>
          </p:nvSpPr>
          <p:spPr>
            <a:xfrm>
              <a:off x="9940152" y="7164499"/>
              <a:ext cx="1354394" cy="33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REVIEW2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9148546" y="2380166"/>
            <a:ext cx="1933575" cy="2836070"/>
            <a:chOff x="12192000" y="2385208"/>
            <a:chExt cx="1933575" cy="2836070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12192000" y="2553220"/>
              <a:ext cx="1933575" cy="266805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12586775" y="2385208"/>
              <a:ext cx="1171575" cy="336024"/>
            </a:xfrm>
            <a:prstGeom prst="roundRect">
              <a:avLst/>
            </a:prstGeom>
            <a:solidFill>
              <a:srgbClr val="D8EBCD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bg1"/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CUSTOM</a:t>
              </a:r>
              <a:endParaRPr lang="ko-KR" altLang="en-US" sz="15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12473160" y="2850875"/>
              <a:ext cx="1333153" cy="33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DESIGNSOURCE1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12482172" y="3301469"/>
              <a:ext cx="1333153" cy="33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DESIGNSOURCE2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12482171" y="3782208"/>
              <a:ext cx="1333153" cy="33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DESIGNSOURCE3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12481312" y="4220622"/>
              <a:ext cx="1333153" cy="33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DESIGNSOURCE4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12492209" y="4672529"/>
              <a:ext cx="1333153" cy="3360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8EB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jalnan" panose="020B0600000101010101" pitchFamily="50" charset="-127"/>
                  <a:ea typeface="jalnan" panose="020B0600000101010101" pitchFamily="50" charset="-127"/>
                </a:rPr>
                <a:t>DESIGNSOURCE5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1742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1" grpId="0" animBg="1"/>
      <p:bldP spid="112" grpId="0" animBg="1"/>
      <p:bldP spid="1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72428" y="-60856"/>
            <a:ext cx="572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3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기술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템플릿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D7DBF9-BE84-4D2C-B3DB-100696F47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9" y="965147"/>
            <a:ext cx="9697803" cy="7621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83E339-BE3B-4F38-B4CD-4A84333DE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7" y="1923917"/>
            <a:ext cx="1838582" cy="190526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4CA142-5586-4B31-974C-F8D64C76346F}"/>
              </a:ext>
            </a:extLst>
          </p:cNvPr>
          <p:cNvSpPr/>
          <p:nvPr/>
        </p:nvSpPr>
        <p:spPr>
          <a:xfrm>
            <a:off x="313910" y="1838324"/>
            <a:ext cx="1807769" cy="2124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사진, 나무, 손바닥, 남자이(가) 표시된 사진&#10;&#10;자동 생성된 설명">
            <a:extLst>
              <a:ext uri="{FF2B5EF4-FFF2-40B4-BE49-F238E27FC236}">
                <a16:creationId xmlns:a16="http://schemas.microsoft.com/office/drawing/2014/main" id="{198220ED-277A-4EBD-8351-69F419467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60" y="1994567"/>
            <a:ext cx="8345713" cy="413282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6C0A39-50BC-4874-B2D7-0D4A4B52292C}"/>
              </a:ext>
            </a:extLst>
          </p:cNvPr>
          <p:cNvSpPr/>
          <p:nvPr/>
        </p:nvSpPr>
        <p:spPr>
          <a:xfrm>
            <a:off x="2152492" y="1838324"/>
            <a:ext cx="9168651" cy="4620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bit\Desktop\2020-07-12 20;17;1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841" y="1956600"/>
            <a:ext cx="9006616" cy="425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C32AF6-CA41-4820-9975-8CB62478428C}"/>
              </a:ext>
            </a:extLst>
          </p:cNvPr>
          <p:cNvSpPr/>
          <p:nvPr/>
        </p:nvSpPr>
        <p:spPr>
          <a:xfrm>
            <a:off x="0" y="673157"/>
            <a:ext cx="12192000" cy="615801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D0366-BB83-4211-B0A2-18E8FAA03167}"/>
              </a:ext>
            </a:extLst>
          </p:cNvPr>
          <p:cNvSpPr txBox="1"/>
          <p:nvPr/>
        </p:nvSpPr>
        <p:spPr>
          <a:xfrm>
            <a:off x="1292267" y="2173224"/>
            <a:ext cx="102657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highlight>
                  <a:srgbClr val="79A8B2"/>
                </a:highlight>
                <a:latin typeface="jalnan" panose="020B0600000101010101" pitchFamily="50" charset="-127"/>
                <a:ea typeface="jalnan" panose="020B0600000101010101" pitchFamily="50" charset="-127"/>
              </a:rPr>
              <a:t>객체지향 기반의 템플릿 시스템</a:t>
            </a:r>
            <a:endParaRPr lang="ko-KR" altLang="en-US" sz="5000" dirty="0">
              <a:solidFill>
                <a:srgbClr val="79A8B2"/>
              </a:solidFill>
              <a:highlight>
                <a:srgbClr val="79A8B2"/>
              </a:highlight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90767F-EE1E-471B-97BB-869E46DEB1F7}"/>
              </a:ext>
            </a:extLst>
          </p:cNvPr>
          <p:cNvSpPr/>
          <p:nvPr/>
        </p:nvSpPr>
        <p:spPr>
          <a:xfrm>
            <a:off x="1915605" y="3376998"/>
            <a:ext cx="9061064" cy="1304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>
                <a:solidFill>
                  <a:schemeClr val="bg1"/>
                </a:solidFill>
                <a:highlight>
                  <a:srgbClr val="79A8B2"/>
                </a:highlight>
                <a:latin typeface="jalnan" panose="020B0600000101010101" pitchFamily="50" charset="-127"/>
                <a:ea typeface="jalnan" panose="020B0600000101010101" pitchFamily="50" charset="-127"/>
              </a:rPr>
              <a:t>WYSIWYG :</a:t>
            </a:r>
          </a:p>
          <a:p>
            <a:r>
              <a:rPr lang="en-US" altLang="ko-KR" sz="4000" dirty="0">
                <a:solidFill>
                  <a:schemeClr val="bg1"/>
                </a:solidFill>
                <a:highlight>
                  <a:srgbClr val="79A8B2"/>
                </a:highlight>
                <a:latin typeface="jalnan" panose="020B0600000101010101" pitchFamily="50" charset="-127"/>
                <a:ea typeface="jalnan" panose="020B0600000101010101" pitchFamily="50" charset="-127"/>
              </a:rPr>
              <a:t>What You See Is What You Get</a:t>
            </a:r>
            <a:endParaRPr lang="ko-KR" altLang="en-US" sz="4000" dirty="0">
              <a:solidFill>
                <a:schemeClr val="bg1"/>
              </a:solidFill>
              <a:highlight>
                <a:srgbClr val="79A8B2"/>
              </a:highlight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243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4" grpId="0" animBg="1"/>
      <p:bldP spid="16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863936"/>
            <a:ext cx="12192000" cy="6000750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" name="이등변 삼각형 3"/>
          <p:cNvSpPr/>
          <p:nvPr/>
        </p:nvSpPr>
        <p:spPr>
          <a:xfrm flipV="1">
            <a:off x="-1" y="6687"/>
            <a:ext cx="771525" cy="850562"/>
          </a:xfrm>
          <a:prstGeom prst="triangle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319" y="156050"/>
            <a:ext cx="521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4</a:t>
            </a:r>
            <a:endParaRPr lang="ko-KR" altLang="en-US" sz="4000" b="1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87B80-7A31-44CE-A447-C38276CF9DEB}"/>
              </a:ext>
            </a:extLst>
          </p:cNvPr>
          <p:cNvSpPr txBox="1"/>
          <p:nvPr/>
        </p:nvSpPr>
        <p:spPr>
          <a:xfrm>
            <a:off x="4714875" y="3002537"/>
            <a:ext cx="56673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기대효과</a:t>
            </a:r>
            <a:endParaRPr lang="ko-KR" altLang="en-US" sz="5000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3019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64414" y="-60856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기대효과</a:t>
            </a:r>
          </a:p>
        </p:txBody>
      </p:sp>
      <p:sp>
        <p:nvSpPr>
          <p:cNvPr id="10" name="눈물 방울 9">
            <a:extLst>
              <a:ext uri="{FF2B5EF4-FFF2-40B4-BE49-F238E27FC236}">
                <a16:creationId xmlns:a16="http://schemas.microsoft.com/office/drawing/2014/main" id="{711CE65E-72F5-4379-9C79-79FF7E58B8BB}"/>
              </a:ext>
            </a:extLst>
          </p:cNvPr>
          <p:cNvSpPr/>
          <p:nvPr/>
        </p:nvSpPr>
        <p:spPr>
          <a:xfrm>
            <a:off x="4055794" y="3631722"/>
            <a:ext cx="2061229" cy="2061229"/>
          </a:xfrm>
          <a:prstGeom prst="teardrop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1F8ECAA-0FAC-4AE6-911D-8AD907F2FF0F}"/>
              </a:ext>
            </a:extLst>
          </p:cNvPr>
          <p:cNvSpPr/>
          <p:nvPr/>
        </p:nvSpPr>
        <p:spPr>
          <a:xfrm>
            <a:off x="4195394" y="3760547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2" name="Picture 3" descr="C:\Users\bit\Downloads\payment (1).png">
            <a:extLst>
              <a:ext uri="{FF2B5EF4-FFF2-40B4-BE49-F238E27FC236}">
                <a16:creationId xmlns:a16="http://schemas.microsoft.com/office/drawing/2014/main" id="{F7B030BB-CFF4-45FC-AAF2-3D28DD11A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473" y="4173275"/>
            <a:ext cx="936490" cy="93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눈물 방울 12">
            <a:extLst>
              <a:ext uri="{FF2B5EF4-FFF2-40B4-BE49-F238E27FC236}">
                <a16:creationId xmlns:a16="http://schemas.microsoft.com/office/drawing/2014/main" id="{4B154E4F-7E78-4394-9D92-425BD884CC0C}"/>
              </a:ext>
            </a:extLst>
          </p:cNvPr>
          <p:cNvSpPr/>
          <p:nvPr/>
        </p:nvSpPr>
        <p:spPr>
          <a:xfrm rot="16200000">
            <a:off x="6117023" y="3631722"/>
            <a:ext cx="2061229" cy="2061229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294BE4D-FA2E-446D-A07D-7AC3F2E951B7}"/>
              </a:ext>
            </a:extLst>
          </p:cNvPr>
          <p:cNvSpPr/>
          <p:nvPr/>
        </p:nvSpPr>
        <p:spPr>
          <a:xfrm rot="16200000">
            <a:off x="6250886" y="3764094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5" name="눈물 방울 14">
            <a:extLst>
              <a:ext uri="{FF2B5EF4-FFF2-40B4-BE49-F238E27FC236}">
                <a16:creationId xmlns:a16="http://schemas.microsoft.com/office/drawing/2014/main" id="{3C7B0869-2F34-44E7-B4AE-DDDABBDB22F2}"/>
              </a:ext>
            </a:extLst>
          </p:cNvPr>
          <p:cNvSpPr/>
          <p:nvPr/>
        </p:nvSpPr>
        <p:spPr>
          <a:xfrm rot="10800000">
            <a:off x="6108397" y="1577585"/>
            <a:ext cx="2061229" cy="2061229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DAB3044-E5F1-4091-A663-E8BE0939D9A3}"/>
              </a:ext>
            </a:extLst>
          </p:cNvPr>
          <p:cNvSpPr/>
          <p:nvPr/>
        </p:nvSpPr>
        <p:spPr>
          <a:xfrm rot="10800000">
            <a:off x="6250886" y="1702866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7" name="눈물 방울 16">
            <a:extLst>
              <a:ext uri="{FF2B5EF4-FFF2-40B4-BE49-F238E27FC236}">
                <a16:creationId xmlns:a16="http://schemas.microsoft.com/office/drawing/2014/main" id="{3924A9B4-FC76-46EF-B567-7F5F81F0B3F4}"/>
              </a:ext>
            </a:extLst>
          </p:cNvPr>
          <p:cNvSpPr/>
          <p:nvPr/>
        </p:nvSpPr>
        <p:spPr>
          <a:xfrm rot="5400000">
            <a:off x="4055794" y="1577586"/>
            <a:ext cx="2061229" cy="2061229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A80B7D9-5C48-4B05-BFB3-4F96FD2FD529}"/>
              </a:ext>
            </a:extLst>
          </p:cNvPr>
          <p:cNvSpPr/>
          <p:nvPr/>
        </p:nvSpPr>
        <p:spPr>
          <a:xfrm rot="5400000">
            <a:off x="4166579" y="1706411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19" name="Picture 4" descr="C:\Users\bit\Downloads\bird.png">
            <a:extLst>
              <a:ext uri="{FF2B5EF4-FFF2-40B4-BE49-F238E27FC236}">
                <a16:creationId xmlns:a16="http://schemas.microsoft.com/office/drawing/2014/main" id="{7D101957-370E-4A5F-A8CA-E28D5F66C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64" y="2012157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bit\Downloads\clock.png">
            <a:extLst>
              <a:ext uri="{FF2B5EF4-FFF2-40B4-BE49-F238E27FC236}">
                <a16:creationId xmlns:a16="http://schemas.microsoft.com/office/drawing/2014/main" id="{F1CFB599-3263-484F-9259-B7A7DA20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27" y="2182643"/>
            <a:ext cx="828477" cy="82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bit\Downloads\floor.png">
            <a:extLst>
              <a:ext uri="{FF2B5EF4-FFF2-40B4-BE49-F238E27FC236}">
                <a16:creationId xmlns:a16="http://schemas.microsoft.com/office/drawing/2014/main" id="{0B0CC822-218A-4F12-B823-1F470B083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4479" y="4140278"/>
            <a:ext cx="887947" cy="88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0B753C-BE6A-4E80-9CEB-272FEEF1F6BF}"/>
              </a:ext>
            </a:extLst>
          </p:cNvPr>
          <p:cNvSpPr txBox="1"/>
          <p:nvPr/>
        </p:nvSpPr>
        <p:spPr>
          <a:xfrm>
            <a:off x="1703506" y="1905578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 절약</a:t>
            </a:r>
            <a:endParaRPr lang="en-US" altLang="ko-KR" b="1" dirty="0">
              <a:solidFill>
                <a:schemeClr val="tx2">
                  <a:lumMod val="40000"/>
                  <a:lumOff val="6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쇼핑몰을 쉽고 간편하게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구성 할 수 있기 때문에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9476AF-E1DB-431C-870E-7EB113EF69D1}"/>
              </a:ext>
            </a:extLst>
          </p:cNvPr>
          <p:cNvSpPr txBox="1"/>
          <p:nvPr/>
        </p:nvSpPr>
        <p:spPr>
          <a:xfrm>
            <a:off x="1703506" y="3813063"/>
            <a:ext cx="2368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비용 절약</a:t>
            </a:r>
            <a:endParaRPr lang="en-US" altLang="ko-KR" b="1" dirty="0">
              <a:solidFill>
                <a:schemeClr val="accent6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제작을 맡기는 것이 아니라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직접 만들 수 있기 때문에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제작비용을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3F2455-0145-47B3-B7FA-9E99041E13EA}"/>
              </a:ext>
            </a:extLst>
          </p:cNvPr>
          <p:cNvSpPr txBox="1"/>
          <p:nvPr/>
        </p:nvSpPr>
        <p:spPr>
          <a:xfrm>
            <a:off x="8188324" y="1834190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자유로움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en-US" altLang="ko-KR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만들고자 하는 페이지를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제공하는 디자인 소스를 통해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자유롭게 만들 수 있습니다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EFE921-9E47-43C7-9DDB-BD6CAF7B1DCE}"/>
              </a:ext>
            </a:extLst>
          </p:cNvPr>
          <p:cNvSpPr txBox="1"/>
          <p:nvPr/>
        </p:nvSpPr>
        <p:spPr>
          <a:xfrm>
            <a:off x="8188324" y="3676778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진입장벽 완화</a:t>
            </a:r>
            <a:endParaRPr lang="en-US" altLang="ko-KR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페이지를 구성하는 부분에서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전문지식 필요없이 누구나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7278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눈물 방울 9">
            <a:extLst>
              <a:ext uri="{FF2B5EF4-FFF2-40B4-BE49-F238E27FC236}">
                <a16:creationId xmlns:a16="http://schemas.microsoft.com/office/drawing/2014/main" id="{711CE65E-72F5-4379-9C79-79FF7E58B8BB}"/>
              </a:ext>
            </a:extLst>
          </p:cNvPr>
          <p:cNvSpPr/>
          <p:nvPr/>
        </p:nvSpPr>
        <p:spPr>
          <a:xfrm>
            <a:off x="4055794" y="3631722"/>
            <a:ext cx="2061229" cy="2061229"/>
          </a:xfrm>
          <a:prstGeom prst="teardrop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1F8ECAA-0FAC-4AE6-911D-8AD907F2FF0F}"/>
              </a:ext>
            </a:extLst>
          </p:cNvPr>
          <p:cNvSpPr/>
          <p:nvPr/>
        </p:nvSpPr>
        <p:spPr>
          <a:xfrm>
            <a:off x="4195394" y="3760547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3" descr="C:\Users\bit\Downloads\payment (1).png">
            <a:extLst>
              <a:ext uri="{FF2B5EF4-FFF2-40B4-BE49-F238E27FC236}">
                <a16:creationId xmlns:a16="http://schemas.microsoft.com/office/drawing/2014/main" id="{F7B030BB-CFF4-45FC-AAF2-3D28DD11A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473" y="4173275"/>
            <a:ext cx="936490" cy="93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눈물 방울 12">
            <a:extLst>
              <a:ext uri="{FF2B5EF4-FFF2-40B4-BE49-F238E27FC236}">
                <a16:creationId xmlns:a16="http://schemas.microsoft.com/office/drawing/2014/main" id="{4B154E4F-7E78-4394-9D92-425BD884CC0C}"/>
              </a:ext>
            </a:extLst>
          </p:cNvPr>
          <p:cNvSpPr/>
          <p:nvPr/>
        </p:nvSpPr>
        <p:spPr>
          <a:xfrm rot="16200000">
            <a:off x="6117023" y="3631722"/>
            <a:ext cx="2061229" cy="2061229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294BE4D-FA2E-446D-A07D-7AC3F2E951B7}"/>
              </a:ext>
            </a:extLst>
          </p:cNvPr>
          <p:cNvSpPr/>
          <p:nvPr/>
        </p:nvSpPr>
        <p:spPr>
          <a:xfrm rot="16200000">
            <a:off x="6250886" y="3764094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눈물 방울 14">
            <a:extLst>
              <a:ext uri="{FF2B5EF4-FFF2-40B4-BE49-F238E27FC236}">
                <a16:creationId xmlns:a16="http://schemas.microsoft.com/office/drawing/2014/main" id="{3C7B0869-2F34-44E7-B4AE-DDDABBDB22F2}"/>
              </a:ext>
            </a:extLst>
          </p:cNvPr>
          <p:cNvSpPr/>
          <p:nvPr/>
        </p:nvSpPr>
        <p:spPr>
          <a:xfrm rot="10800000">
            <a:off x="6108397" y="1577585"/>
            <a:ext cx="2061229" cy="2061229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DAB3044-E5F1-4091-A663-E8BE0939D9A3}"/>
              </a:ext>
            </a:extLst>
          </p:cNvPr>
          <p:cNvSpPr/>
          <p:nvPr/>
        </p:nvSpPr>
        <p:spPr>
          <a:xfrm rot="10800000">
            <a:off x="6250886" y="1702866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눈물 방울 16">
            <a:extLst>
              <a:ext uri="{FF2B5EF4-FFF2-40B4-BE49-F238E27FC236}">
                <a16:creationId xmlns:a16="http://schemas.microsoft.com/office/drawing/2014/main" id="{3924A9B4-FC76-46EF-B567-7F5F81F0B3F4}"/>
              </a:ext>
            </a:extLst>
          </p:cNvPr>
          <p:cNvSpPr/>
          <p:nvPr/>
        </p:nvSpPr>
        <p:spPr>
          <a:xfrm rot="5400000">
            <a:off x="3396343" y="918136"/>
            <a:ext cx="2720680" cy="2720680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A80B7D9-5C48-4B05-BFB3-4F96FD2FD529}"/>
              </a:ext>
            </a:extLst>
          </p:cNvPr>
          <p:cNvSpPr/>
          <p:nvPr/>
        </p:nvSpPr>
        <p:spPr>
          <a:xfrm rot="5400000">
            <a:off x="3589558" y="1129391"/>
            <a:ext cx="2380595" cy="23805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4" descr="C:\Users\bit\Downloads\bird.png">
            <a:extLst>
              <a:ext uri="{FF2B5EF4-FFF2-40B4-BE49-F238E27FC236}">
                <a16:creationId xmlns:a16="http://schemas.microsoft.com/office/drawing/2014/main" id="{7D101957-370E-4A5F-A8CA-E28D5F66C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64" y="2012157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bit\Downloads\clock.png">
            <a:extLst>
              <a:ext uri="{FF2B5EF4-FFF2-40B4-BE49-F238E27FC236}">
                <a16:creationId xmlns:a16="http://schemas.microsoft.com/office/drawing/2014/main" id="{F1CFB599-3263-484F-9259-B7A7DA20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447" y="1728163"/>
            <a:ext cx="1093532" cy="109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bit\Downloads\floor.png">
            <a:extLst>
              <a:ext uri="{FF2B5EF4-FFF2-40B4-BE49-F238E27FC236}">
                <a16:creationId xmlns:a16="http://schemas.microsoft.com/office/drawing/2014/main" id="{0B0CC822-218A-4F12-B823-1F470B083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4479" y="4140278"/>
            <a:ext cx="887947" cy="88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5545FDD-F21F-43A7-A876-6F54312F7C2E}"/>
              </a:ext>
            </a:extLst>
          </p:cNvPr>
          <p:cNvSpPr txBox="1"/>
          <p:nvPr/>
        </p:nvSpPr>
        <p:spPr>
          <a:xfrm>
            <a:off x="1703506" y="3813063"/>
            <a:ext cx="2368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비용 절약</a:t>
            </a:r>
            <a:endParaRPr lang="en-US" altLang="ko-KR" b="1" dirty="0">
              <a:solidFill>
                <a:schemeClr val="accent6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제작을 맡기는 것이 아니라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직접 만들 수 있기 때문에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제작비용을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16D696-2D63-42FF-92BA-8F5E410614EC}"/>
              </a:ext>
            </a:extLst>
          </p:cNvPr>
          <p:cNvSpPr txBox="1"/>
          <p:nvPr/>
        </p:nvSpPr>
        <p:spPr>
          <a:xfrm>
            <a:off x="8188324" y="1834190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자유로움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en-US" altLang="ko-KR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만들고자 하는 페이지를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제공하는 디자인 소스를 통해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자유롭게 만들 수 있습니다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A88C1D-0296-4260-BE71-9A201C19EBB7}"/>
              </a:ext>
            </a:extLst>
          </p:cNvPr>
          <p:cNvSpPr txBox="1"/>
          <p:nvPr/>
        </p:nvSpPr>
        <p:spPr>
          <a:xfrm>
            <a:off x="8188324" y="3676778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진입장벽 완화</a:t>
            </a:r>
            <a:endParaRPr lang="en-US" altLang="ko-KR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페이지를 구성하는 부분에서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전문지식 필요없이 누구나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2DB4226-3165-4803-A110-652DD5D9888F}"/>
              </a:ext>
            </a:extLst>
          </p:cNvPr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496B8C2-3211-4560-A213-C4ED37699D6D}"/>
              </a:ext>
            </a:extLst>
          </p:cNvPr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BFD4823-FE69-4905-B751-BE02A0A26981}"/>
              </a:ext>
            </a:extLst>
          </p:cNvPr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DBAC4D90-772F-4940-A615-457DAC84342C}"/>
              </a:ext>
            </a:extLst>
          </p:cNvPr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D07097-400B-4BC9-A8E3-E7AC59B61C68}"/>
              </a:ext>
            </a:extLst>
          </p:cNvPr>
          <p:cNvSpPr txBox="1"/>
          <p:nvPr/>
        </p:nvSpPr>
        <p:spPr>
          <a:xfrm>
            <a:off x="11164414" y="-60856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3E281C-F9BE-425B-9A6D-D7B6DCFF78FE}"/>
              </a:ext>
            </a:extLst>
          </p:cNvPr>
          <p:cNvSpPr txBox="1"/>
          <p:nvPr/>
        </p:nvSpPr>
        <p:spPr>
          <a:xfrm>
            <a:off x="283097" y="2682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기대효과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E88F58-5736-4C3B-B09C-B44638FC9B6E}"/>
              </a:ext>
            </a:extLst>
          </p:cNvPr>
          <p:cNvSpPr txBox="1"/>
          <p:nvPr/>
        </p:nvSpPr>
        <p:spPr>
          <a:xfrm>
            <a:off x="1253129" y="918136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 절약</a:t>
            </a:r>
            <a:endParaRPr lang="en-US" altLang="ko-KR" b="1" dirty="0">
              <a:solidFill>
                <a:schemeClr val="tx2">
                  <a:lumMod val="40000"/>
                  <a:lumOff val="6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쇼핑몰을 쉽고 간편하게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구성 할 수 있기 때문에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590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눈물 방울 9">
            <a:extLst>
              <a:ext uri="{FF2B5EF4-FFF2-40B4-BE49-F238E27FC236}">
                <a16:creationId xmlns:a16="http://schemas.microsoft.com/office/drawing/2014/main" id="{711CE65E-72F5-4379-9C79-79FF7E58B8BB}"/>
              </a:ext>
            </a:extLst>
          </p:cNvPr>
          <p:cNvSpPr/>
          <p:nvPr/>
        </p:nvSpPr>
        <p:spPr>
          <a:xfrm>
            <a:off x="4055794" y="3631722"/>
            <a:ext cx="2061229" cy="2061229"/>
          </a:xfrm>
          <a:prstGeom prst="teardrop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1F8ECAA-0FAC-4AE6-911D-8AD907F2FF0F}"/>
              </a:ext>
            </a:extLst>
          </p:cNvPr>
          <p:cNvSpPr/>
          <p:nvPr/>
        </p:nvSpPr>
        <p:spPr>
          <a:xfrm>
            <a:off x="4195394" y="3760547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3" descr="C:\Users\bit\Downloads\payment (1).png">
            <a:extLst>
              <a:ext uri="{FF2B5EF4-FFF2-40B4-BE49-F238E27FC236}">
                <a16:creationId xmlns:a16="http://schemas.microsoft.com/office/drawing/2014/main" id="{F7B030BB-CFF4-45FC-AAF2-3D28DD11A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473" y="4173275"/>
            <a:ext cx="936490" cy="93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눈물 방울 12">
            <a:extLst>
              <a:ext uri="{FF2B5EF4-FFF2-40B4-BE49-F238E27FC236}">
                <a16:creationId xmlns:a16="http://schemas.microsoft.com/office/drawing/2014/main" id="{4B154E4F-7E78-4394-9D92-425BD884CC0C}"/>
              </a:ext>
            </a:extLst>
          </p:cNvPr>
          <p:cNvSpPr/>
          <p:nvPr/>
        </p:nvSpPr>
        <p:spPr>
          <a:xfrm rot="16200000">
            <a:off x="6117023" y="3631722"/>
            <a:ext cx="2061229" cy="2061229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294BE4D-FA2E-446D-A07D-7AC3F2E951B7}"/>
              </a:ext>
            </a:extLst>
          </p:cNvPr>
          <p:cNvSpPr/>
          <p:nvPr/>
        </p:nvSpPr>
        <p:spPr>
          <a:xfrm rot="16200000">
            <a:off x="6250886" y="3764094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눈물 방울 14">
            <a:extLst>
              <a:ext uri="{FF2B5EF4-FFF2-40B4-BE49-F238E27FC236}">
                <a16:creationId xmlns:a16="http://schemas.microsoft.com/office/drawing/2014/main" id="{3C7B0869-2F34-44E7-B4AE-DDDABBDB22F2}"/>
              </a:ext>
            </a:extLst>
          </p:cNvPr>
          <p:cNvSpPr/>
          <p:nvPr/>
        </p:nvSpPr>
        <p:spPr>
          <a:xfrm rot="10800000">
            <a:off x="6108396" y="1103992"/>
            <a:ext cx="2534822" cy="2534822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DAB3044-E5F1-4091-A663-E8BE0939D9A3}"/>
              </a:ext>
            </a:extLst>
          </p:cNvPr>
          <p:cNvSpPr/>
          <p:nvPr/>
        </p:nvSpPr>
        <p:spPr>
          <a:xfrm rot="10800000">
            <a:off x="6250885" y="1288471"/>
            <a:ext cx="2217969" cy="22179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눈물 방울 16">
            <a:extLst>
              <a:ext uri="{FF2B5EF4-FFF2-40B4-BE49-F238E27FC236}">
                <a16:creationId xmlns:a16="http://schemas.microsoft.com/office/drawing/2014/main" id="{3924A9B4-FC76-46EF-B567-7F5F81F0B3F4}"/>
              </a:ext>
            </a:extLst>
          </p:cNvPr>
          <p:cNvSpPr/>
          <p:nvPr/>
        </p:nvSpPr>
        <p:spPr>
          <a:xfrm rot="5400000">
            <a:off x="4055794" y="1577586"/>
            <a:ext cx="2061229" cy="2061229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A80B7D9-5C48-4B05-BFB3-4F96FD2FD529}"/>
              </a:ext>
            </a:extLst>
          </p:cNvPr>
          <p:cNvSpPr/>
          <p:nvPr/>
        </p:nvSpPr>
        <p:spPr>
          <a:xfrm rot="5400000">
            <a:off x="4166579" y="1706411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4" descr="C:\Users\bit\Downloads\bird.png">
            <a:extLst>
              <a:ext uri="{FF2B5EF4-FFF2-40B4-BE49-F238E27FC236}">
                <a16:creationId xmlns:a16="http://schemas.microsoft.com/office/drawing/2014/main" id="{7D101957-370E-4A5F-A8CA-E28D5F66C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170" y="1713464"/>
            <a:ext cx="1328291" cy="132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bit\Downloads\clock.png">
            <a:extLst>
              <a:ext uri="{FF2B5EF4-FFF2-40B4-BE49-F238E27FC236}">
                <a16:creationId xmlns:a16="http://schemas.microsoft.com/office/drawing/2014/main" id="{F1CFB599-3263-484F-9259-B7A7DA20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27" y="2182643"/>
            <a:ext cx="828477" cy="82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bit\Downloads\floor.png">
            <a:extLst>
              <a:ext uri="{FF2B5EF4-FFF2-40B4-BE49-F238E27FC236}">
                <a16:creationId xmlns:a16="http://schemas.microsoft.com/office/drawing/2014/main" id="{0B0CC822-218A-4F12-B823-1F470B083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4479" y="4140278"/>
            <a:ext cx="887947" cy="88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A2DABA3-41A1-4FF9-9B26-086B76F60003}"/>
              </a:ext>
            </a:extLst>
          </p:cNvPr>
          <p:cNvSpPr txBox="1"/>
          <p:nvPr/>
        </p:nvSpPr>
        <p:spPr>
          <a:xfrm>
            <a:off x="1703506" y="3813063"/>
            <a:ext cx="2368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비용 절약</a:t>
            </a:r>
            <a:endParaRPr lang="en-US" altLang="ko-KR" b="1" dirty="0">
              <a:solidFill>
                <a:schemeClr val="accent6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제작을 맡기는 것이 아니라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직접 만들 수 있기 때문에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제작비용을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81838E-20B0-405F-8FA6-2E6D66E2C975}"/>
              </a:ext>
            </a:extLst>
          </p:cNvPr>
          <p:cNvSpPr txBox="1"/>
          <p:nvPr/>
        </p:nvSpPr>
        <p:spPr>
          <a:xfrm>
            <a:off x="8611343" y="986976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자유로움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en-US" altLang="ko-KR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만들고자 하는 페이지를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제공하는 디자인 소스를 통해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자유롭게 만들 수 있습니다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EE9DE7-F29A-49DC-8546-845F63DB5FF0}"/>
              </a:ext>
            </a:extLst>
          </p:cNvPr>
          <p:cNvSpPr txBox="1"/>
          <p:nvPr/>
        </p:nvSpPr>
        <p:spPr>
          <a:xfrm>
            <a:off x="8188324" y="3676778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진입장벽 완화</a:t>
            </a:r>
            <a:endParaRPr lang="en-US" altLang="ko-KR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페이지를 구성하는 부분에서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전문지식 필요없이 누구나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91670C-D82B-461A-B963-B34A9F24A79E}"/>
              </a:ext>
            </a:extLst>
          </p:cNvPr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1C09A376-8AA6-43B9-B17F-897720FFD419}"/>
              </a:ext>
            </a:extLst>
          </p:cNvPr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1DE1045-3C3F-4407-9518-375F16BF9773}"/>
              </a:ext>
            </a:extLst>
          </p:cNvPr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1F2B192C-515C-41ED-BE2C-E0C4C10D55D7}"/>
              </a:ext>
            </a:extLst>
          </p:cNvPr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4F7505-F547-4244-903F-A48D5A4E1FB6}"/>
              </a:ext>
            </a:extLst>
          </p:cNvPr>
          <p:cNvSpPr txBox="1"/>
          <p:nvPr/>
        </p:nvSpPr>
        <p:spPr>
          <a:xfrm>
            <a:off x="11164414" y="-60856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C7CD54-ED1C-48CA-99C8-EE55BC6B1FB1}"/>
              </a:ext>
            </a:extLst>
          </p:cNvPr>
          <p:cNvSpPr txBox="1"/>
          <p:nvPr/>
        </p:nvSpPr>
        <p:spPr>
          <a:xfrm>
            <a:off x="283097" y="2682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기대효과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823BD0-F52F-4054-8FC4-F7442EFBD737}"/>
              </a:ext>
            </a:extLst>
          </p:cNvPr>
          <p:cNvSpPr txBox="1"/>
          <p:nvPr/>
        </p:nvSpPr>
        <p:spPr>
          <a:xfrm>
            <a:off x="1703506" y="1905578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 절약</a:t>
            </a:r>
            <a:endParaRPr lang="en-US" altLang="ko-KR" b="1" dirty="0">
              <a:solidFill>
                <a:schemeClr val="tx2">
                  <a:lumMod val="40000"/>
                  <a:lumOff val="6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쇼핑몰을 쉽고 간편하게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구성 할 수 있기 때문에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194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193267" y="-60856"/>
            <a:ext cx="530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눈물 방울 9">
            <a:extLst>
              <a:ext uri="{FF2B5EF4-FFF2-40B4-BE49-F238E27FC236}">
                <a16:creationId xmlns:a16="http://schemas.microsoft.com/office/drawing/2014/main" id="{711CE65E-72F5-4379-9C79-79FF7E58B8BB}"/>
              </a:ext>
            </a:extLst>
          </p:cNvPr>
          <p:cNvSpPr/>
          <p:nvPr/>
        </p:nvSpPr>
        <p:spPr>
          <a:xfrm>
            <a:off x="3570514" y="3631722"/>
            <a:ext cx="2546509" cy="2546509"/>
          </a:xfrm>
          <a:prstGeom prst="teardrop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1F8ECAA-0FAC-4AE6-911D-8AD907F2FF0F}"/>
              </a:ext>
            </a:extLst>
          </p:cNvPr>
          <p:cNvSpPr/>
          <p:nvPr/>
        </p:nvSpPr>
        <p:spPr>
          <a:xfrm>
            <a:off x="3770774" y="3760547"/>
            <a:ext cx="2228195" cy="22281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3" descr="C:\Users\bit\Downloads\payment (1).png">
            <a:extLst>
              <a:ext uri="{FF2B5EF4-FFF2-40B4-BE49-F238E27FC236}">
                <a16:creationId xmlns:a16="http://schemas.microsoft.com/office/drawing/2014/main" id="{F7B030BB-CFF4-45FC-AAF2-3D28DD11A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635" y="4295884"/>
            <a:ext cx="1156970" cy="1156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눈물 방울 12">
            <a:extLst>
              <a:ext uri="{FF2B5EF4-FFF2-40B4-BE49-F238E27FC236}">
                <a16:creationId xmlns:a16="http://schemas.microsoft.com/office/drawing/2014/main" id="{4B154E4F-7E78-4394-9D92-425BD884CC0C}"/>
              </a:ext>
            </a:extLst>
          </p:cNvPr>
          <p:cNvSpPr/>
          <p:nvPr/>
        </p:nvSpPr>
        <p:spPr>
          <a:xfrm rot="16200000">
            <a:off x="6117023" y="3631722"/>
            <a:ext cx="2061229" cy="2061229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294BE4D-FA2E-446D-A07D-7AC3F2E951B7}"/>
              </a:ext>
            </a:extLst>
          </p:cNvPr>
          <p:cNvSpPr/>
          <p:nvPr/>
        </p:nvSpPr>
        <p:spPr>
          <a:xfrm rot="16200000">
            <a:off x="6250886" y="3764094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눈물 방울 14">
            <a:extLst>
              <a:ext uri="{FF2B5EF4-FFF2-40B4-BE49-F238E27FC236}">
                <a16:creationId xmlns:a16="http://schemas.microsoft.com/office/drawing/2014/main" id="{3C7B0869-2F34-44E7-B4AE-DDDABBDB22F2}"/>
              </a:ext>
            </a:extLst>
          </p:cNvPr>
          <p:cNvSpPr/>
          <p:nvPr/>
        </p:nvSpPr>
        <p:spPr>
          <a:xfrm rot="10800000">
            <a:off x="6108397" y="1577585"/>
            <a:ext cx="2061229" cy="2061229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DAB3044-E5F1-4091-A663-E8BE0939D9A3}"/>
              </a:ext>
            </a:extLst>
          </p:cNvPr>
          <p:cNvSpPr/>
          <p:nvPr/>
        </p:nvSpPr>
        <p:spPr>
          <a:xfrm rot="10800000">
            <a:off x="6250886" y="1702866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눈물 방울 16">
            <a:extLst>
              <a:ext uri="{FF2B5EF4-FFF2-40B4-BE49-F238E27FC236}">
                <a16:creationId xmlns:a16="http://schemas.microsoft.com/office/drawing/2014/main" id="{3924A9B4-FC76-46EF-B567-7F5F81F0B3F4}"/>
              </a:ext>
            </a:extLst>
          </p:cNvPr>
          <p:cNvSpPr/>
          <p:nvPr/>
        </p:nvSpPr>
        <p:spPr>
          <a:xfrm rot="5400000">
            <a:off x="4055794" y="1577586"/>
            <a:ext cx="2061229" cy="2061229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A80B7D9-5C48-4B05-BFB3-4F96FD2FD529}"/>
              </a:ext>
            </a:extLst>
          </p:cNvPr>
          <p:cNvSpPr/>
          <p:nvPr/>
        </p:nvSpPr>
        <p:spPr>
          <a:xfrm rot="5400000">
            <a:off x="4166579" y="1706411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4" descr="C:\Users\bit\Downloads\bird.png">
            <a:extLst>
              <a:ext uri="{FF2B5EF4-FFF2-40B4-BE49-F238E27FC236}">
                <a16:creationId xmlns:a16="http://schemas.microsoft.com/office/drawing/2014/main" id="{7D101957-370E-4A5F-A8CA-E28D5F66C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64" y="2012157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bit\Downloads\clock.png">
            <a:extLst>
              <a:ext uri="{FF2B5EF4-FFF2-40B4-BE49-F238E27FC236}">
                <a16:creationId xmlns:a16="http://schemas.microsoft.com/office/drawing/2014/main" id="{F1CFB599-3263-484F-9259-B7A7DA20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27" y="2182643"/>
            <a:ext cx="828477" cy="82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bit\Downloads\floor.png">
            <a:extLst>
              <a:ext uri="{FF2B5EF4-FFF2-40B4-BE49-F238E27FC236}">
                <a16:creationId xmlns:a16="http://schemas.microsoft.com/office/drawing/2014/main" id="{0B0CC822-218A-4F12-B823-1F470B083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4479" y="4140278"/>
            <a:ext cx="887947" cy="88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A721CA-465D-404E-A87C-DB58930EC10A}"/>
              </a:ext>
            </a:extLst>
          </p:cNvPr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6D0D3796-9E1D-4C5D-8787-A29D67D8372D}"/>
              </a:ext>
            </a:extLst>
          </p:cNvPr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EE76F2C-CDE0-47E6-A0CB-F943E7B931F2}"/>
              </a:ext>
            </a:extLst>
          </p:cNvPr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53CF3618-E253-46FF-941E-199D072E83C0}"/>
              </a:ext>
            </a:extLst>
          </p:cNvPr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B17929-AF78-40B7-8F8A-29E55A13E03F}"/>
              </a:ext>
            </a:extLst>
          </p:cNvPr>
          <p:cNvSpPr txBox="1"/>
          <p:nvPr/>
        </p:nvSpPr>
        <p:spPr>
          <a:xfrm>
            <a:off x="11164414" y="-60856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61ADC8-1D01-44BC-9BC6-783CC22A4FC4}"/>
              </a:ext>
            </a:extLst>
          </p:cNvPr>
          <p:cNvSpPr txBox="1"/>
          <p:nvPr/>
        </p:nvSpPr>
        <p:spPr>
          <a:xfrm>
            <a:off x="283097" y="2682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기대효과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F7C7D7-6585-4364-B957-F5735F1B787D}"/>
              </a:ext>
            </a:extLst>
          </p:cNvPr>
          <p:cNvSpPr txBox="1"/>
          <p:nvPr/>
        </p:nvSpPr>
        <p:spPr>
          <a:xfrm>
            <a:off x="1068429" y="4880746"/>
            <a:ext cx="2368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비용 절약</a:t>
            </a:r>
            <a:endParaRPr lang="en-US" altLang="ko-KR" b="1" dirty="0">
              <a:solidFill>
                <a:schemeClr val="accent6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제작을 맡기는 것이 아니라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직접 만들 수 있기 때문에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제작비용을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D39EAD-51F9-4F15-8EEA-9F4DC0D1C783}"/>
              </a:ext>
            </a:extLst>
          </p:cNvPr>
          <p:cNvSpPr txBox="1"/>
          <p:nvPr/>
        </p:nvSpPr>
        <p:spPr>
          <a:xfrm>
            <a:off x="8188324" y="1834190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자유로움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en-US" altLang="ko-KR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만들고자 하는 페이지를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제공하는 디자인 소스를 통해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자유롭게 만들 수 있습니다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B0FB73-CD6D-433D-8D69-57B4563060D2}"/>
              </a:ext>
            </a:extLst>
          </p:cNvPr>
          <p:cNvSpPr txBox="1"/>
          <p:nvPr/>
        </p:nvSpPr>
        <p:spPr>
          <a:xfrm>
            <a:off x="8188324" y="3676778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진입장벽 완화</a:t>
            </a:r>
            <a:endParaRPr lang="en-US" altLang="ko-KR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페이지를 구성하는 부분에서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전문지식 필요없이 누구나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5DE153-32A5-4528-BED8-85409E6D31CB}"/>
              </a:ext>
            </a:extLst>
          </p:cNvPr>
          <p:cNvSpPr txBox="1"/>
          <p:nvPr/>
        </p:nvSpPr>
        <p:spPr>
          <a:xfrm>
            <a:off x="1703506" y="1905578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 절약</a:t>
            </a:r>
            <a:endParaRPr lang="en-US" altLang="ko-KR" b="1" dirty="0">
              <a:solidFill>
                <a:schemeClr val="tx2">
                  <a:lumMod val="40000"/>
                  <a:lumOff val="6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쇼핑몰을 쉽고 간편하게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구성 할 수 있기 때문에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249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863936"/>
            <a:ext cx="12192000" cy="6000750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" name="이등변 삼각형 3"/>
          <p:cNvSpPr/>
          <p:nvPr/>
        </p:nvSpPr>
        <p:spPr>
          <a:xfrm flipV="1">
            <a:off x="-1" y="6687"/>
            <a:ext cx="771525" cy="850562"/>
          </a:xfrm>
          <a:prstGeom prst="triangle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761" y="156050"/>
            <a:ext cx="476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87B80-7A31-44CE-A447-C38276CF9DEB}"/>
              </a:ext>
            </a:extLst>
          </p:cNvPr>
          <p:cNvSpPr txBox="1"/>
          <p:nvPr/>
        </p:nvSpPr>
        <p:spPr>
          <a:xfrm>
            <a:off x="3886200" y="3002537"/>
            <a:ext cx="56673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프로젝트 소개 </a:t>
            </a:r>
          </a:p>
        </p:txBody>
      </p:sp>
    </p:spTree>
    <p:extLst>
      <p:ext uri="{BB962C8B-B14F-4D97-AF65-F5344CB8AC3E}">
        <p14:creationId xmlns:p14="http://schemas.microsoft.com/office/powerpoint/2010/main" val="190610259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눈물 방울 9">
            <a:extLst>
              <a:ext uri="{FF2B5EF4-FFF2-40B4-BE49-F238E27FC236}">
                <a16:creationId xmlns:a16="http://schemas.microsoft.com/office/drawing/2014/main" id="{711CE65E-72F5-4379-9C79-79FF7E58B8BB}"/>
              </a:ext>
            </a:extLst>
          </p:cNvPr>
          <p:cNvSpPr/>
          <p:nvPr/>
        </p:nvSpPr>
        <p:spPr>
          <a:xfrm>
            <a:off x="4055794" y="3631722"/>
            <a:ext cx="2061229" cy="2061229"/>
          </a:xfrm>
          <a:prstGeom prst="teardrop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1F8ECAA-0FAC-4AE6-911D-8AD907F2FF0F}"/>
              </a:ext>
            </a:extLst>
          </p:cNvPr>
          <p:cNvSpPr/>
          <p:nvPr/>
        </p:nvSpPr>
        <p:spPr>
          <a:xfrm>
            <a:off x="4195394" y="3760547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3" descr="C:\Users\bit\Downloads\payment (1).png">
            <a:extLst>
              <a:ext uri="{FF2B5EF4-FFF2-40B4-BE49-F238E27FC236}">
                <a16:creationId xmlns:a16="http://schemas.microsoft.com/office/drawing/2014/main" id="{F7B030BB-CFF4-45FC-AAF2-3D28DD11A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473" y="4173275"/>
            <a:ext cx="936490" cy="93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눈물 방울 12">
            <a:extLst>
              <a:ext uri="{FF2B5EF4-FFF2-40B4-BE49-F238E27FC236}">
                <a16:creationId xmlns:a16="http://schemas.microsoft.com/office/drawing/2014/main" id="{4B154E4F-7E78-4394-9D92-425BD884CC0C}"/>
              </a:ext>
            </a:extLst>
          </p:cNvPr>
          <p:cNvSpPr/>
          <p:nvPr/>
        </p:nvSpPr>
        <p:spPr>
          <a:xfrm rot="16200000">
            <a:off x="6117023" y="3631721"/>
            <a:ext cx="2591548" cy="2591548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294BE4D-FA2E-446D-A07D-7AC3F2E951B7}"/>
              </a:ext>
            </a:extLst>
          </p:cNvPr>
          <p:cNvSpPr/>
          <p:nvPr/>
        </p:nvSpPr>
        <p:spPr>
          <a:xfrm rot="16200000">
            <a:off x="6250886" y="3764093"/>
            <a:ext cx="2267604" cy="22676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눈물 방울 14">
            <a:extLst>
              <a:ext uri="{FF2B5EF4-FFF2-40B4-BE49-F238E27FC236}">
                <a16:creationId xmlns:a16="http://schemas.microsoft.com/office/drawing/2014/main" id="{3C7B0869-2F34-44E7-B4AE-DDDABBDB22F2}"/>
              </a:ext>
            </a:extLst>
          </p:cNvPr>
          <p:cNvSpPr/>
          <p:nvPr/>
        </p:nvSpPr>
        <p:spPr>
          <a:xfrm rot="10800000">
            <a:off x="6108397" y="1577585"/>
            <a:ext cx="2061229" cy="2061229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DAB3044-E5F1-4091-A663-E8BE0939D9A3}"/>
              </a:ext>
            </a:extLst>
          </p:cNvPr>
          <p:cNvSpPr/>
          <p:nvPr/>
        </p:nvSpPr>
        <p:spPr>
          <a:xfrm rot="10800000">
            <a:off x="6250886" y="1702866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눈물 방울 16">
            <a:extLst>
              <a:ext uri="{FF2B5EF4-FFF2-40B4-BE49-F238E27FC236}">
                <a16:creationId xmlns:a16="http://schemas.microsoft.com/office/drawing/2014/main" id="{3924A9B4-FC76-46EF-B567-7F5F81F0B3F4}"/>
              </a:ext>
            </a:extLst>
          </p:cNvPr>
          <p:cNvSpPr/>
          <p:nvPr/>
        </p:nvSpPr>
        <p:spPr>
          <a:xfrm rot="5400000">
            <a:off x="4055794" y="1577586"/>
            <a:ext cx="2061229" cy="2061229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A80B7D9-5C48-4B05-BFB3-4F96FD2FD529}"/>
              </a:ext>
            </a:extLst>
          </p:cNvPr>
          <p:cNvSpPr/>
          <p:nvPr/>
        </p:nvSpPr>
        <p:spPr>
          <a:xfrm rot="5400000">
            <a:off x="4166579" y="1706411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4" descr="C:\Users\bit\Downloads\bird.png">
            <a:extLst>
              <a:ext uri="{FF2B5EF4-FFF2-40B4-BE49-F238E27FC236}">
                <a16:creationId xmlns:a16="http://schemas.microsoft.com/office/drawing/2014/main" id="{7D101957-370E-4A5F-A8CA-E28D5F66C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64" y="2012157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bit\Downloads\clock.png">
            <a:extLst>
              <a:ext uri="{FF2B5EF4-FFF2-40B4-BE49-F238E27FC236}">
                <a16:creationId xmlns:a16="http://schemas.microsoft.com/office/drawing/2014/main" id="{F1CFB599-3263-484F-9259-B7A7DA20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27" y="2182643"/>
            <a:ext cx="828477" cy="82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bit\Downloads\floor.png">
            <a:extLst>
              <a:ext uri="{FF2B5EF4-FFF2-40B4-BE49-F238E27FC236}">
                <a16:creationId xmlns:a16="http://schemas.microsoft.com/office/drawing/2014/main" id="{0B0CC822-218A-4F12-B823-1F470B083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4596" y="4339693"/>
            <a:ext cx="1116401" cy="111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16345B-78E0-4BB9-9D2E-BBA8BCDAD41F}"/>
              </a:ext>
            </a:extLst>
          </p:cNvPr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3A4394BE-40A9-49E0-A1F3-23B100D16E5E}"/>
              </a:ext>
            </a:extLst>
          </p:cNvPr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24973B8-D70C-4E1D-898F-17796689F2AF}"/>
              </a:ext>
            </a:extLst>
          </p:cNvPr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54F2BED8-A316-4EE3-8EF7-BCEA88C4109C}"/>
              </a:ext>
            </a:extLst>
          </p:cNvPr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303927-B56A-49D3-A7D4-42E6F98AE06F}"/>
              </a:ext>
            </a:extLst>
          </p:cNvPr>
          <p:cNvSpPr txBox="1"/>
          <p:nvPr/>
        </p:nvSpPr>
        <p:spPr>
          <a:xfrm>
            <a:off x="11164414" y="-60856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D87659-1664-4EEA-AA6F-5CABE38B2551}"/>
              </a:ext>
            </a:extLst>
          </p:cNvPr>
          <p:cNvSpPr txBox="1"/>
          <p:nvPr/>
        </p:nvSpPr>
        <p:spPr>
          <a:xfrm>
            <a:off x="283097" y="2682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기대효과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8B9D53-ECCC-4FEF-AC02-18F1352D47AF}"/>
              </a:ext>
            </a:extLst>
          </p:cNvPr>
          <p:cNvSpPr txBox="1"/>
          <p:nvPr/>
        </p:nvSpPr>
        <p:spPr>
          <a:xfrm>
            <a:off x="1703506" y="3813063"/>
            <a:ext cx="2368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비용 절약</a:t>
            </a:r>
            <a:endParaRPr lang="en-US" altLang="ko-KR" b="1" dirty="0">
              <a:solidFill>
                <a:schemeClr val="accent6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제작을 맡기는 것이 아니라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직접 만들 수 있기 때문에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제작비용을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D0BF9C-8F50-4E4C-AE91-7342EDE9CF6F}"/>
              </a:ext>
            </a:extLst>
          </p:cNvPr>
          <p:cNvSpPr txBox="1"/>
          <p:nvPr/>
        </p:nvSpPr>
        <p:spPr>
          <a:xfrm>
            <a:off x="8188324" y="1834190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자유로움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en-US" altLang="ko-KR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만들고자 하는 페이지를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제공하는 디자인 소스를 통해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자유롭게 만들 수 있습니다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44E4C2-0BA5-4C4C-96A8-650B7B012567}"/>
              </a:ext>
            </a:extLst>
          </p:cNvPr>
          <p:cNvSpPr txBox="1"/>
          <p:nvPr/>
        </p:nvSpPr>
        <p:spPr>
          <a:xfrm>
            <a:off x="9004174" y="4869582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진입장벽 완화</a:t>
            </a:r>
            <a:endParaRPr lang="en-US" altLang="ko-KR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페이지를 구성하는 부분에서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전문지식 필요없이 누구나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2BDAF0-F46F-4A9D-A7E9-2F9957B909E9}"/>
              </a:ext>
            </a:extLst>
          </p:cNvPr>
          <p:cNvSpPr txBox="1"/>
          <p:nvPr/>
        </p:nvSpPr>
        <p:spPr>
          <a:xfrm>
            <a:off x="1703506" y="1905578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 절약</a:t>
            </a:r>
            <a:endParaRPr lang="en-US" altLang="ko-KR" b="1" dirty="0">
              <a:solidFill>
                <a:schemeClr val="tx2">
                  <a:lumMod val="40000"/>
                  <a:lumOff val="6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쇼핑몰을 쉽고 간편하게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구성 할 수 있기 때문에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1211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눈물 방울 9">
            <a:extLst>
              <a:ext uri="{FF2B5EF4-FFF2-40B4-BE49-F238E27FC236}">
                <a16:creationId xmlns:a16="http://schemas.microsoft.com/office/drawing/2014/main" id="{711CE65E-72F5-4379-9C79-79FF7E58B8BB}"/>
              </a:ext>
            </a:extLst>
          </p:cNvPr>
          <p:cNvSpPr/>
          <p:nvPr/>
        </p:nvSpPr>
        <p:spPr>
          <a:xfrm>
            <a:off x="4055794" y="3631722"/>
            <a:ext cx="2061229" cy="2061229"/>
          </a:xfrm>
          <a:prstGeom prst="teardrop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1F8ECAA-0FAC-4AE6-911D-8AD907F2FF0F}"/>
              </a:ext>
            </a:extLst>
          </p:cNvPr>
          <p:cNvSpPr/>
          <p:nvPr/>
        </p:nvSpPr>
        <p:spPr>
          <a:xfrm>
            <a:off x="4195394" y="3760547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3" descr="C:\Users\bit\Downloads\payment (1).png">
            <a:extLst>
              <a:ext uri="{FF2B5EF4-FFF2-40B4-BE49-F238E27FC236}">
                <a16:creationId xmlns:a16="http://schemas.microsoft.com/office/drawing/2014/main" id="{F7B030BB-CFF4-45FC-AAF2-3D28DD11A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473" y="4173275"/>
            <a:ext cx="936490" cy="93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눈물 방울 12">
            <a:extLst>
              <a:ext uri="{FF2B5EF4-FFF2-40B4-BE49-F238E27FC236}">
                <a16:creationId xmlns:a16="http://schemas.microsoft.com/office/drawing/2014/main" id="{4B154E4F-7E78-4394-9D92-425BD884CC0C}"/>
              </a:ext>
            </a:extLst>
          </p:cNvPr>
          <p:cNvSpPr/>
          <p:nvPr/>
        </p:nvSpPr>
        <p:spPr>
          <a:xfrm rot="16200000">
            <a:off x="6117023" y="3631722"/>
            <a:ext cx="2061229" cy="2061229"/>
          </a:xfrm>
          <a:prstGeom prst="teardrop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294BE4D-FA2E-446D-A07D-7AC3F2E951B7}"/>
              </a:ext>
            </a:extLst>
          </p:cNvPr>
          <p:cNvSpPr/>
          <p:nvPr/>
        </p:nvSpPr>
        <p:spPr>
          <a:xfrm rot="16200000">
            <a:off x="6250886" y="3764094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눈물 방울 14">
            <a:extLst>
              <a:ext uri="{FF2B5EF4-FFF2-40B4-BE49-F238E27FC236}">
                <a16:creationId xmlns:a16="http://schemas.microsoft.com/office/drawing/2014/main" id="{3C7B0869-2F34-44E7-B4AE-DDDABBDB22F2}"/>
              </a:ext>
            </a:extLst>
          </p:cNvPr>
          <p:cNvSpPr/>
          <p:nvPr/>
        </p:nvSpPr>
        <p:spPr>
          <a:xfrm rot="10800000">
            <a:off x="6108397" y="1577585"/>
            <a:ext cx="2061229" cy="2061229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DAB3044-E5F1-4091-A663-E8BE0939D9A3}"/>
              </a:ext>
            </a:extLst>
          </p:cNvPr>
          <p:cNvSpPr/>
          <p:nvPr/>
        </p:nvSpPr>
        <p:spPr>
          <a:xfrm rot="10800000">
            <a:off x="6250886" y="1702866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눈물 방울 16">
            <a:extLst>
              <a:ext uri="{FF2B5EF4-FFF2-40B4-BE49-F238E27FC236}">
                <a16:creationId xmlns:a16="http://schemas.microsoft.com/office/drawing/2014/main" id="{3924A9B4-FC76-46EF-B567-7F5F81F0B3F4}"/>
              </a:ext>
            </a:extLst>
          </p:cNvPr>
          <p:cNvSpPr/>
          <p:nvPr/>
        </p:nvSpPr>
        <p:spPr>
          <a:xfrm rot="5400000">
            <a:off x="4055794" y="1577586"/>
            <a:ext cx="2061229" cy="2061229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A80B7D9-5C48-4B05-BFB3-4F96FD2FD529}"/>
              </a:ext>
            </a:extLst>
          </p:cNvPr>
          <p:cNvSpPr/>
          <p:nvPr/>
        </p:nvSpPr>
        <p:spPr>
          <a:xfrm rot="5400000">
            <a:off x="4166579" y="1706411"/>
            <a:ext cx="1803575" cy="18035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4" descr="C:\Users\bit\Downloads\bird.png">
            <a:extLst>
              <a:ext uri="{FF2B5EF4-FFF2-40B4-BE49-F238E27FC236}">
                <a16:creationId xmlns:a16="http://schemas.microsoft.com/office/drawing/2014/main" id="{7D101957-370E-4A5F-A8CA-E28D5F66C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64" y="2012157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bit\Downloads\clock.png">
            <a:extLst>
              <a:ext uri="{FF2B5EF4-FFF2-40B4-BE49-F238E27FC236}">
                <a16:creationId xmlns:a16="http://schemas.microsoft.com/office/drawing/2014/main" id="{F1CFB599-3263-484F-9259-B7A7DA20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27" y="2182643"/>
            <a:ext cx="828477" cy="82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:\Users\bit\Downloads\floor.png">
            <a:extLst>
              <a:ext uri="{FF2B5EF4-FFF2-40B4-BE49-F238E27FC236}">
                <a16:creationId xmlns:a16="http://schemas.microsoft.com/office/drawing/2014/main" id="{0B0CC822-218A-4F12-B823-1F470B083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4479" y="4140278"/>
            <a:ext cx="887947" cy="88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7D28FA-9F50-492B-9BC2-37D3664F8C54}"/>
              </a:ext>
            </a:extLst>
          </p:cNvPr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924BFDC7-6316-40F9-B8A0-1EF9BAF724A2}"/>
              </a:ext>
            </a:extLst>
          </p:cNvPr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307697-F334-4FD8-BD1E-C8ABC67553EE}"/>
              </a:ext>
            </a:extLst>
          </p:cNvPr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079A910A-CD1D-4AE2-A32B-64D31EB047C4}"/>
              </a:ext>
            </a:extLst>
          </p:cNvPr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A65244-00AE-4C0D-B57A-529E36F6634C}"/>
              </a:ext>
            </a:extLst>
          </p:cNvPr>
          <p:cNvSpPr txBox="1"/>
          <p:nvPr/>
        </p:nvSpPr>
        <p:spPr>
          <a:xfrm>
            <a:off x="11164414" y="-60856"/>
            <a:ext cx="588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4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36ABA5-8289-47EF-AD35-34AE2923656F}"/>
              </a:ext>
            </a:extLst>
          </p:cNvPr>
          <p:cNvSpPr txBox="1"/>
          <p:nvPr/>
        </p:nvSpPr>
        <p:spPr>
          <a:xfrm>
            <a:off x="283097" y="2682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기대효과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F90F5D-2967-4DFE-BE48-893DE3B87231}"/>
              </a:ext>
            </a:extLst>
          </p:cNvPr>
          <p:cNvSpPr txBox="1"/>
          <p:nvPr/>
        </p:nvSpPr>
        <p:spPr>
          <a:xfrm>
            <a:off x="1703506" y="3813063"/>
            <a:ext cx="2368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비용 절약</a:t>
            </a:r>
            <a:endParaRPr lang="en-US" altLang="ko-KR" b="1" dirty="0">
              <a:solidFill>
                <a:schemeClr val="accent6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제작을 맡기는 것이 아니라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직접 만들 수 있기 때문에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제작비용을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8C5B32-0C3E-4160-8358-A36B73F98C02}"/>
              </a:ext>
            </a:extLst>
          </p:cNvPr>
          <p:cNvSpPr txBox="1"/>
          <p:nvPr/>
        </p:nvSpPr>
        <p:spPr>
          <a:xfrm>
            <a:off x="8188324" y="1834190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자유로움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en-US" altLang="ko-KR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만들고자 하는 페이지를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제공하는 디자인 소스를 통해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자유롭게 만들 수 있습니다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DDA555-FCE6-4BF4-9D1B-84D75AA52D10}"/>
              </a:ext>
            </a:extLst>
          </p:cNvPr>
          <p:cNvSpPr txBox="1"/>
          <p:nvPr/>
        </p:nvSpPr>
        <p:spPr>
          <a:xfrm>
            <a:off x="8188324" y="3676778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진입장벽 완화</a:t>
            </a:r>
            <a:endParaRPr lang="en-US" altLang="ko-KR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b="1" dirty="0">
              <a:solidFill>
                <a:schemeClr val="accent2">
                  <a:lumMod val="60000"/>
                  <a:lumOff val="4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페이지를 구성하는 부분에서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전문지식 필요없이 누구나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만들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C4B6FC-29AC-42A9-B861-108A3EFCFCD4}"/>
              </a:ext>
            </a:extLst>
          </p:cNvPr>
          <p:cNvSpPr txBox="1"/>
          <p:nvPr/>
        </p:nvSpPr>
        <p:spPr>
          <a:xfrm>
            <a:off x="1703506" y="1905578"/>
            <a:ext cx="216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 절약</a:t>
            </a:r>
            <a:endParaRPr lang="en-US" altLang="ko-KR" b="1" dirty="0">
              <a:solidFill>
                <a:schemeClr val="tx2">
                  <a:lumMod val="40000"/>
                  <a:lumOff val="60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쇼핑몰을 쉽고 간편하게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구성 할 수 있기 때문에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시간을 절약할 수 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7723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7D28FA-9F50-492B-9BC2-37D3664F8C54}"/>
              </a:ext>
            </a:extLst>
          </p:cNvPr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924BFDC7-6316-40F9-B8A0-1EF9BAF724A2}"/>
              </a:ext>
            </a:extLst>
          </p:cNvPr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307697-F334-4FD8-BD1E-C8ABC67553EE}"/>
              </a:ext>
            </a:extLst>
          </p:cNvPr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079A910A-CD1D-4AE2-A32B-64D31EB047C4}"/>
              </a:ext>
            </a:extLst>
          </p:cNvPr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36ABA5-8289-47EF-AD35-34AE2923656F}"/>
              </a:ext>
            </a:extLst>
          </p:cNvPr>
          <p:cNvSpPr txBox="1"/>
          <p:nvPr/>
        </p:nvSpPr>
        <p:spPr>
          <a:xfrm>
            <a:off x="283097" y="2682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업무분담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06F1BB-8541-4442-A06C-3FD6013F541F}"/>
              </a:ext>
            </a:extLst>
          </p:cNvPr>
          <p:cNvSpPr txBox="1"/>
          <p:nvPr/>
        </p:nvSpPr>
        <p:spPr>
          <a:xfrm>
            <a:off x="5235204" y="2998113"/>
            <a:ext cx="1924354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jalnan" panose="020B0600000101010101" pitchFamily="50" charset="-127"/>
                <a:ea typeface="jalnan" panose="020B0600000101010101" pitchFamily="50" charset="-127"/>
              </a:rPr>
              <a:t>Q&amp;A ?</a:t>
            </a:r>
          </a:p>
        </p:txBody>
      </p:sp>
      <p:pic>
        <p:nvPicPr>
          <p:cNvPr id="3" name="그림 2" descr="사람, 건물, 실외, 남자이(가) 표시된 사진&#10;&#10;자동 생성된 설명">
            <a:extLst>
              <a:ext uri="{FF2B5EF4-FFF2-40B4-BE49-F238E27FC236}">
                <a16:creationId xmlns:a16="http://schemas.microsoft.com/office/drawing/2014/main" id="{457EC5AC-5918-4822-8814-9DC08A9E8B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3"/>
          <a:stretch/>
        </p:blipFill>
        <p:spPr>
          <a:xfrm>
            <a:off x="3471722" y="982087"/>
            <a:ext cx="5143500" cy="56007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866279A-4704-4EAD-9304-229E4BFA26A8}"/>
              </a:ext>
            </a:extLst>
          </p:cNvPr>
          <p:cNvGrpSpPr/>
          <p:nvPr/>
        </p:nvGrpSpPr>
        <p:grpSpPr>
          <a:xfrm flipH="1">
            <a:off x="2238898" y="1500377"/>
            <a:ext cx="2800029" cy="477648"/>
            <a:chOff x="5220072" y="1484784"/>
            <a:chExt cx="2016448" cy="72008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5F97ED7-69DC-4FEF-B95C-54B79DBE397F}"/>
                </a:ext>
              </a:extLst>
            </p:cNvPr>
            <p:cNvCxnSpPr/>
            <p:nvPr/>
          </p:nvCxnSpPr>
          <p:spPr>
            <a:xfrm flipV="1">
              <a:off x="5220072" y="1484784"/>
              <a:ext cx="504056" cy="720080"/>
            </a:xfrm>
            <a:prstGeom prst="line">
              <a:avLst/>
            </a:prstGeom>
            <a:ln w="28575" cap="flat" cmpd="sng" algn="ctr">
              <a:solidFill>
                <a:srgbClr val="40656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0ECE219-891D-4B3C-B8EA-115E1CFF0D33}"/>
                </a:ext>
              </a:extLst>
            </p:cNvPr>
            <p:cNvCxnSpPr>
              <a:cxnSpLocks/>
            </p:cNvCxnSpPr>
            <p:nvPr/>
          </p:nvCxnSpPr>
          <p:spPr>
            <a:xfrm>
              <a:off x="5724128" y="1484784"/>
              <a:ext cx="1512392" cy="0"/>
            </a:xfrm>
            <a:prstGeom prst="line">
              <a:avLst/>
            </a:prstGeom>
            <a:ln w="28575" cap="flat" cmpd="sng" algn="ctr">
              <a:solidFill>
                <a:srgbClr val="40656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DB45B600-2173-48E9-A0D5-FFD331B59AD2}"/>
              </a:ext>
            </a:extLst>
          </p:cNvPr>
          <p:cNvSpPr/>
          <p:nvPr/>
        </p:nvSpPr>
        <p:spPr>
          <a:xfrm>
            <a:off x="534424" y="957937"/>
            <a:ext cx="1704476" cy="1704476"/>
          </a:xfrm>
          <a:prstGeom prst="ellipse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주문관리</a:t>
            </a:r>
            <a:r>
              <a:rPr lang="en-US" altLang="ko-KR" sz="1500" dirty="0">
                <a:latin typeface="jalnan" panose="020B0600000101010101" pitchFamily="50" charset="-127"/>
                <a:ea typeface="jalnan" panose="020B0600000101010101" pitchFamily="50" charset="-127"/>
              </a:rPr>
              <a:t>,</a:t>
            </a:r>
          </a:p>
          <a:p>
            <a:pPr algn="ctr"/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통계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4681D1F-7495-4946-B718-EEB7523623C6}"/>
              </a:ext>
            </a:extLst>
          </p:cNvPr>
          <p:cNvSpPr/>
          <p:nvPr/>
        </p:nvSpPr>
        <p:spPr>
          <a:xfrm>
            <a:off x="887279" y="2404970"/>
            <a:ext cx="1094175" cy="360040"/>
          </a:xfrm>
          <a:prstGeom prst="roundRect">
            <a:avLst/>
          </a:prstGeom>
          <a:solidFill>
            <a:srgbClr val="40656B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김은엽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205EEE-7936-4AFA-8018-A0C495FBE3D9}"/>
              </a:ext>
            </a:extLst>
          </p:cNvPr>
          <p:cNvGrpSpPr/>
          <p:nvPr/>
        </p:nvGrpSpPr>
        <p:grpSpPr>
          <a:xfrm rot="10800000" flipH="1" flipV="1">
            <a:off x="6731540" y="1513142"/>
            <a:ext cx="3035028" cy="477645"/>
            <a:chOff x="5220072" y="1484784"/>
            <a:chExt cx="2161172" cy="72008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EE18D3C-CAAA-4022-A179-9683BB84260E}"/>
                </a:ext>
              </a:extLst>
            </p:cNvPr>
            <p:cNvCxnSpPr/>
            <p:nvPr/>
          </p:nvCxnSpPr>
          <p:spPr>
            <a:xfrm flipV="1">
              <a:off x="5220072" y="1484784"/>
              <a:ext cx="504056" cy="720080"/>
            </a:xfrm>
            <a:prstGeom prst="line">
              <a:avLst/>
            </a:prstGeom>
            <a:ln w="28575" cap="flat" cmpd="sng" algn="ctr">
              <a:solidFill>
                <a:srgbClr val="40656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08F9F9E-6F5C-4A6C-A9CB-B765923CB399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5724128" y="1484784"/>
              <a:ext cx="1657116" cy="31479"/>
            </a:xfrm>
            <a:prstGeom prst="line">
              <a:avLst/>
            </a:prstGeom>
            <a:ln w="28575" cap="flat" cmpd="sng" algn="ctr">
              <a:solidFill>
                <a:srgbClr val="40656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0C1C1FFC-43E9-4F0C-9FB0-93C669ABFCA7}"/>
              </a:ext>
            </a:extLst>
          </p:cNvPr>
          <p:cNvSpPr/>
          <p:nvPr/>
        </p:nvSpPr>
        <p:spPr>
          <a:xfrm>
            <a:off x="9802476" y="858594"/>
            <a:ext cx="1704476" cy="1704476"/>
          </a:xfrm>
          <a:prstGeom prst="ellipse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상품관리</a:t>
            </a:r>
            <a:r>
              <a:rPr lang="en-US" altLang="ko-KR" sz="1500" dirty="0">
                <a:latin typeface="jalnan" panose="020B0600000101010101" pitchFamily="50" charset="-127"/>
                <a:ea typeface="jalnan" panose="020B0600000101010101" pitchFamily="50" charset="-127"/>
              </a:rPr>
              <a:t>,</a:t>
            </a:r>
          </a:p>
          <a:p>
            <a:pPr algn="ctr"/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디자인소스</a:t>
            </a:r>
            <a:endParaRPr lang="en-US" altLang="ko-KR" sz="15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0874A99-8763-465B-8C14-0B6D16C76CA5}"/>
              </a:ext>
            </a:extLst>
          </p:cNvPr>
          <p:cNvSpPr/>
          <p:nvPr/>
        </p:nvSpPr>
        <p:spPr>
          <a:xfrm>
            <a:off x="10155331" y="2305627"/>
            <a:ext cx="1094175" cy="360040"/>
          </a:xfrm>
          <a:prstGeom prst="roundRect">
            <a:avLst/>
          </a:prstGeom>
          <a:solidFill>
            <a:srgbClr val="40656B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최태영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3886836-C783-440D-B84E-FA68B67C18C9}"/>
              </a:ext>
            </a:extLst>
          </p:cNvPr>
          <p:cNvGrpSpPr/>
          <p:nvPr/>
        </p:nvGrpSpPr>
        <p:grpSpPr>
          <a:xfrm flipH="1" flipV="1">
            <a:off x="1968572" y="3619508"/>
            <a:ext cx="2564516" cy="728756"/>
            <a:chOff x="5220072" y="1484784"/>
            <a:chExt cx="2016448" cy="72008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A0C0753-8B9A-4CFD-9E10-1EA5790CA3D9}"/>
                </a:ext>
              </a:extLst>
            </p:cNvPr>
            <p:cNvCxnSpPr/>
            <p:nvPr/>
          </p:nvCxnSpPr>
          <p:spPr>
            <a:xfrm flipV="1">
              <a:off x="5220072" y="1484784"/>
              <a:ext cx="504056" cy="720080"/>
            </a:xfrm>
            <a:prstGeom prst="line">
              <a:avLst/>
            </a:prstGeom>
            <a:ln w="28575" cap="flat" cmpd="sng" algn="ctr">
              <a:solidFill>
                <a:srgbClr val="40656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94E3604-9EB2-421A-9E0D-D0938B80D32F}"/>
                </a:ext>
              </a:extLst>
            </p:cNvPr>
            <p:cNvCxnSpPr>
              <a:cxnSpLocks/>
            </p:cNvCxnSpPr>
            <p:nvPr/>
          </p:nvCxnSpPr>
          <p:spPr>
            <a:xfrm>
              <a:off x="5724128" y="1484784"/>
              <a:ext cx="1512392" cy="0"/>
            </a:xfrm>
            <a:prstGeom prst="line">
              <a:avLst/>
            </a:prstGeom>
            <a:ln w="28575" cap="flat" cmpd="sng" algn="ctr">
              <a:solidFill>
                <a:srgbClr val="40656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47CBF448-7F62-4C98-8AE3-BE73BA51A6DA}"/>
              </a:ext>
            </a:extLst>
          </p:cNvPr>
          <p:cNvSpPr/>
          <p:nvPr/>
        </p:nvSpPr>
        <p:spPr>
          <a:xfrm>
            <a:off x="228198" y="3619508"/>
            <a:ext cx="1704476" cy="1704476"/>
          </a:xfrm>
          <a:prstGeom prst="ellipse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상품</a:t>
            </a:r>
            <a:r>
              <a:rPr lang="en-US" altLang="ko-KR" sz="1500" dirty="0">
                <a:latin typeface="jalnan" panose="020B0600000101010101" pitchFamily="50" charset="-127"/>
                <a:ea typeface="jalnan" panose="020B0600000101010101" pitchFamily="50" charset="-127"/>
              </a:rPr>
              <a:t>,</a:t>
            </a:r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주문</a:t>
            </a:r>
            <a:r>
              <a:rPr lang="en-US" altLang="ko-KR" sz="1500" dirty="0">
                <a:latin typeface="jalnan" panose="020B0600000101010101" pitchFamily="50" charset="-127"/>
                <a:ea typeface="jalnan" panose="020B0600000101010101" pitchFamily="50" charset="-127"/>
              </a:rPr>
              <a:t>,</a:t>
            </a:r>
          </a:p>
          <a:p>
            <a:pPr algn="ctr"/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디자인 기능</a:t>
            </a:r>
            <a:endParaRPr lang="en-US" altLang="ko-KR" sz="15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4384E7F-C90E-4EC6-9C7B-BDF9A2AE4488}"/>
              </a:ext>
            </a:extLst>
          </p:cNvPr>
          <p:cNvSpPr/>
          <p:nvPr/>
        </p:nvSpPr>
        <p:spPr>
          <a:xfrm>
            <a:off x="581053" y="5066541"/>
            <a:ext cx="1094175" cy="360040"/>
          </a:xfrm>
          <a:prstGeom prst="roundRect">
            <a:avLst/>
          </a:prstGeom>
          <a:solidFill>
            <a:srgbClr val="40656B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전준영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FE144CC-D1EE-4E1B-99C4-B811B1F65DC4}"/>
              </a:ext>
            </a:extLst>
          </p:cNvPr>
          <p:cNvGrpSpPr/>
          <p:nvPr/>
        </p:nvGrpSpPr>
        <p:grpSpPr>
          <a:xfrm rot="10800000" flipH="1">
            <a:off x="7523626" y="3544497"/>
            <a:ext cx="2699802" cy="1779479"/>
            <a:chOff x="5220072" y="1484784"/>
            <a:chExt cx="2284667" cy="720080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308763D-EB03-4FB6-AFF6-9FF34E630470}"/>
                </a:ext>
              </a:extLst>
            </p:cNvPr>
            <p:cNvCxnSpPr/>
            <p:nvPr/>
          </p:nvCxnSpPr>
          <p:spPr>
            <a:xfrm flipV="1">
              <a:off x="5220072" y="1484784"/>
              <a:ext cx="504056" cy="720080"/>
            </a:xfrm>
            <a:prstGeom prst="line">
              <a:avLst/>
            </a:prstGeom>
            <a:ln w="28575" cap="flat" cmpd="sng" algn="ctr">
              <a:solidFill>
                <a:srgbClr val="40656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CA3563A-4E16-485F-9CEF-21920465AC8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5724128" y="1484784"/>
              <a:ext cx="1780611" cy="0"/>
            </a:xfrm>
            <a:prstGeom prst="line">
              <a:avLst/>
            </a:prstGeom>
            <a:ln w="28575" cap="flat" cmpd="sng" algn="ctr">
              <a:solidFill>
                <a:srgbClr val="40656B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D668022B-1A3A-4A4B-8496-9371A2B20A0B}"/>
              </a:ext>
            </a:extLst>
          </p:cNvPr>
          <p:cNvSpPr/>
          <p:nvPr/>
        </p:nvSpPr>
        <p:spPr>
          <a:xfrm>
            <a:off x="10259326" y="4471738"/>
            <a:ext cx="1704476" cy="1704476"/>
          </a:xfrm>
          <a:prstGeom prst="ellipse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jalnan" panose="020B0600000101010101" pitchFamily="50" charset="-127"/>
                <a:ea typeface="jalnan" panose="020B0600000101010101" pitchFamily="50" charset="-127"/>
              </a:rPr>
              <a:t>DB </a:t>
            </a:r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구조화</a:t>
            </a:r>
            <a:r>
              <a:rPr lang="en-US" altLang="ko-KR" sz="1500" dirty="0">
                <a:latin typeface="jalnan" panose="020B0600000101010101" pitchFamily="50" charset="-127"/>
                <a:ea typeface="jalnan" panose="020B0600000101010101" pitchFamily="50" charset="-127"/>
              </a:rPr>
              <a:t>,</a:t>
            </a:r>
          </a:p>
          <a:p>
            <a:pPr algn="ctr"/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회원</a:t>
            </a:r>
            <a:r>
              <a:rPr lang="en-US" altLang="ko-KR" sz="1500" dirty="0">
                <a:latin typeface="jalnan" panose="020B0600000101010101" pitchFamily="50" charset="-127"/>
                <a:ea typeface="jalnan" panose="020B0600000101010101" pitchFamily="50" charset="-127"/>
              </a:rPr>
              <a:t>,</a:t>
            </a:r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게시판기능</a:t>
            </a:r>
            <a:endParaRPr lang="en-US" altLang="ko-KR" sz="15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CEBB9E5-13A7-4BE1-938E-25CF95446061}"/>
              </a:ext>
            </a:extLst>
          </p:cNvPr>
          <p:cNvSpPr/>
          <p:nvPr/>
        </p:nvSpPr>
        <p:spPr>
          <a:xfrm>
            <a:off x="10612181" y="5918771"/>
            <a:ext cx="1094175" cy="360040"/>
          </a:xfrm>
          <a:prstGeom prst="roundRect">
            <a:avLst/>
          </a:prstGeom>
          <a:solidFill>
            <a:srgbClr val="40656B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jalnan" panose="020B0600000101010101" pitchFamily="50" charset="-127"/>
                <a:ea typeface="jalnan" panose="020B0600000101010101" pitchFamily="50" charset="-127"/>
              </a:rPr>
              <a:t>신정은</a:t>
            </a:r>
          </a:p>
        </p:txBody>
      </p:sp>
    </p:spTree>
    <p:extLst>
      <p:ext uri="{BB962C8B-B14F-4D97-AF65-F5344CB8AC3E}">
        <p14:creationId xmlns:p14="http://schemas.microsoft.com/office/powerpoint/2010/main" val="1445407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7D28FA-9F50-492B-9BC2-37D3664F8C54}"/>
              </a:ext>
            </a:extLst>
          </p:cNvPr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924BFDC7-6316-40F9-B8A0-1EF9BAF724A2}"/>
              </a:ext>
            </a:extLst>
          </p:cNvPr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307697-F334-4FD8-BD1E-C8ABC67553EE}"/>
              </a:ext>
            </a:extLst>
          </p:cNvPr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079A910A-CD1D-4AE2-A32B-64D31EB047C4}"/>
              </a:ext>
            </a:extLst>
          </p:cNvPr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36ABA5-8289-47EF-AD35-34AE2923656F}"/>
              </a:ext>
            </a:extLst>
          </p:cNvPr>
          <p:cNvSpPr txBox="1"/>
          <p:nvPr/>
        </p:nvSpPr>
        <p:spPr>
          <a:xfrm>
            <a:off x="283097" y="26826"/>
            <a:ext cx="1241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Q&amp;A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06F1BB-8541-4442-A06C-3FD6013F541F}"/>
              </a:ext>
            </a:extLst>
          </p:cNvPr>
          <p:cNvSpPr txBox="1"/>
          <p:nvPr/>
        </p:nvSpPr>
        <p:spPr>
          <a:xfrm>
            <a:off x="4303140" y="2613392"/>
            <a:ext cx="7375677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0" dirty="0">
                <a:solidFill>
                  <a:srgbClr val="40656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Q&amp;A</a:t>
            </a:r>
            <a:r>
              <a:rPr lang="en-US" altLang="ko-KR" sz="10000" dirty="0">
                <a:solidFill>
                  <a:srgbClr val="FF0000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53898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7D28FA-9F50-492B-9BC2-37D3664F8C54}"/>
              </a:ext>
            </a:extLst>
          </p:cNvPr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924BFDC7-6316-40F9-B8A0-1EF9BAF724A2}"/>
              </a:ext>
            </a:extLst>
          </p:cNvPr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307697-F334-4FD8-BD1E-C8ABC67553EE}"/>
              </a:ext>
            </a:extLst>
          </p:cNvPr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079A910A-CD1D-4AE2-A32B-64D31EB047C4}"/>
              </a:ext>
            </a:extLst>
          </p:cNvPr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36ABA5-8289-47EF-AD35-34AE2923656F}"/>
              </a:ext>
            </a:extLst>
          </p:cNvPr>
          <p:cNvSpPr txBox="1"/>
          <p:nvPr/>
        </p:nvSpPr>
        <p:spPr>
          <a:xfrm>
            <a:off x="283097" y="26826"/>
            <a:ext cx="3041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THANK YOU</a:t>
            </a:r>
            <a:endParaRPr lang="ko-KR" altLang="en-US" sz="36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06F1BB-8541-4442-A06C-3FD6013F541F}"/>
              </a:ext>
            </a:extLst>
          </p:cNvPr>
          <p:cNvSpPr txBox="1"/>
          <p:nvPr/>
        </p:nvSpPr>
        <p:spPr>
          <a:xfrm>
            <a:off x="3448051" y="2767280"/>
            <a:ext cx="565785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40656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감사합니다</a:t>
            </a:r>
            <a:r>
              <a:rPr lang="en-US" altLang="ko-KR" sz="8000" dirty="0">
                <a:solidFill>
                  <a:srgbClr val="40656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75303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93267" y="-60856"/>
            <a:ext cx="530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2E960A-CBE0-41BA-83D3-A01CF9EB8126}"/>
              </a:ext>
            </a:extLst>
          </p:cNvPr>
          <p:cNvSpPr txBox="1"/>
          <p:nvPr/>
        </p:nvSpPr>
        <p:spPr>
          <a:xfrm>
            <a:off x="3885777" y="1651252"/>
            <a:ext cx="4496224" cy="630942"/>
          </a:xfrm>
          <a:prstGeom prst="rect">
            <a:avLst/>
          </a:prstGeom>
          <a:solidFill>
            <a:srgbClr val="40656B"/>
          </a:solidFill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쇼핑몰 </a:t>
            </a:r>
            <a:r>
              <a:rPr lang="ko-KR" altLang="en-US" sz="3500" dirty="0" err="1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커스텀</a:t>
            </a:r>
            <a:r>
              <a:rPr lang="ko-KR" altLang="en-US" sz="35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시스템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B49F95C-285E-4D91-B02D-5D5EB8D786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782" y="4193436"/>
            <a:ext cx="8621485" cy="5930408"/>
          </a:xfrm>
          <a:prstGeom prst="rect">
            <a:avLst/>
          </a:prstGeom>
        </p:spPr>
      </p:pic>
      <p:pic>
        <p:nvPicPr>
          <p:cNvPr id="2" name="녹화_2020_07_10_10_41_20_867">
            <a:hlinkClick r:id="" action="ppaction://media"/>
            <a:extLst>
              <a:ext uri="{FF2B5EF4-FFF2-40B4-BE49-F238E27FC236}">
                <a16:creationId xmlns:a16="http://schemas.microsoft.com/office/drawing/2014/main" id="{2EC89E64-70CA-4E15-9E07-BE8B02386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65348" y="4451528"/>
            <a:ext cx="7874001" cy="41893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A95118-9268-49E5-AA0D-7AED0A874D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73" y="2903115"/>
            <a:ext cx="2215842" cy="775179"/>
          </a:xfrm>
          <a:prstGeom prst="rect">
            <a:avLst/>
          </a:prstGeom>
        </p:spPr>
      </p:pic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1A6A5BBF-A87F-4A54-8EE0-99F6914283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367258" y="2895695"/>
            <a:ext cx="1476531" cy="8665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838BA14-0876-4C7F-A32E-DB74B2B267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729" y="2991806"/>
            <a:ext cx="2281118" cy="6336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24C2C82-5B2C-4994-BF00-F2CEE3E5731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4184">
            <a:off x="7500976" y="2814112"/>
            <a:ext cx="377848" cy="37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35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193267" y="-60856"/>
            <a:ext cx="530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CBFF00-49FF-4502-89C5-36D5B9A43C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736" y="-123311"/>
            <a:ext cx="12685702" cy="10467462"/>
          </a:xfrm>
          <a:prstGeom prst="rect">
            <a:avLst/>
          </a:prstGeom>
        </p:spPr>
      </p:pic>
      <p:pic>
        <p:nvPicPr>
          <p:cNvPr id="5" name="녹화_2020_07_10_10_41_20_867">
            <a:hlinkClick r:id="" action="ppaction://media"/>
            <a:extLst>
              <a:ext uri="{FF2B5EF4-FFF2-40B4-BE49-F238E27FC236}">
                <a16:creationId xmlns:a16="http://schemas.microsoft.com/office/drawing/2014/main" id="{C5C8DA7E-EA8A-441B-9EB7-3896D83D63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829" y="291830"/>
            <a:ext cx="11642995" cy="625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4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93267" y="-60856"/>
            <a:ext cx="530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1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4527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소개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-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목표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4150" y="1184354"/>
            <a:ext cx="1212532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jalnan" panose="020B0600000101010101" pitchFamily="50" charset="-127"/>
                <a:ea typeface="jalnan" panose="020B0600000101010101" pitchFamily="50" charset="-127"/>
              </a:rPr>
              <a:t>쇼핑몰 제작을 희망하는 사람들이                      할 수 있도록 합니다</a:t>
            </a:r>
            <a:r>
              <a:rPr lang="en-US" altLang="ko-KR" sz="3000" dirty="0"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3212" y="2802034"/>
            <a:ext cx="12125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jalnan" panose="020B0600000101010101" pitchFamily="50" charset="-127"/>
                <a:ea typeface="jalnan" panose="020B0600000101010101" pitchFamily="50" charset="-127"/>
              </a:rPr>
              <a:t>사용자가                      쇼핑몰을 디자인하고 제작할 수 있도록 합니다</a:t>
            </a:r>
            <a:r>
              <a:rPr lang="en-US" altLang="ko-KR" sz="3000" dirty="0"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  <a:p>
            <a:endParaRPr lang="ko-KR" altLang="en-US" sz="3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3484" y="4413845"/>
            <a:ext cx="119748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jalnan" panose="020B0600000101010101" pitchFamily="50" charset="-127"/>
                <a:ea typeface="jalnan" panose="020B0600000101010101" pitchFamily="50" charset="-127"/>
              </a:rPr>
              <a:t>사용자가 제작한 쇼핑몰을                      운영 할 수 있도록 합니다</a:t>
            </a:r>
            <a:r>
              <a:rPr lang="en-US" altLang="ko-KR" sz="3000" dirty="0"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  <a:endParaRPr lang="ko-KR" altLang="en-US" sz="3000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60784" y="1230520"/>
            <a:ext cx="2233615" cy="553998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손쉽게 접근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38820" y="2840945"/>
            <a:ext cx="2192237" cy="553998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직관적으로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13204" y="4413845"/>
            <a:ext cx="2175293" cy="553998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효율적으로</a:t>
            </a:r>
          </a:p>
        </p:txBody>
      </p:sp>
    </p:spTree>
    <p:extLst>
      <p:ext uri="{BB962C8B-B14F-4D97-AF65-F5344CB8AC3E}">
        <p14:creationId xmlns:p14="http://schemas.microsoft.com/office/powerpoint/2010/main" val="1291591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3" grpId="0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4876800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863936"/>
            <a:ext cx="12192000" cy="6000750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4" name="이등변 삼각형 3"/>
          <p:cNvSpPr/>
          <p:nvPr/>
        </p:nvSpPr>
        <p:spPr>
          <a:xfrm flipV="1">
            <a:off x="-1" y="6687"/>
            <a:ext cx="771525" cy="850562"/>
          </a:xfrm>
          <a:prstGeom prst="triangle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731" y="156050"/>
            <a:ext cx="5084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2</a:t>
            </a:r>
            <a:endParaRPr lang="ko-KR" altLang="en-US" sz="4000" b="1" dirty="0">
              <a:solidFill>
                <a:schemeClr val="bg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87B80-7A31-44CE-A447-C38276CF9DEB}"/>
              </a:ext>
            </a:extLst>
          </p:cNvPr>
          <p:cNvSpPr txBox="1"/>
          <p:nvPr/>
        </p:nvSpPr>
        <p:spPr>
          <a:xfrm>
            <a:off x="3886200" y="3002537"/>
            <a:ext cx="56673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프로젝트 기능 </a:t>
            </a:r>
          </a:p>
        </p:txBody>
      </p:sp>
    </p:spTree>
    <p:extLst>
      <p:ext uri="{BB962C8B-B14F-4D97-AF65-F5344CB8AC3E}">
        <p14:creationId xmlns:p14="http://schemas.microsoft.com/office/powerpoint/2010/main" val="344089271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72429" y="-60856"/>
            <a:ext cx="572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기능</a:t>
            </a:r>
          </a:p>
        </p:txBody>
      </p:sp>
      <p:sp>
        <p:nvSpPr>
          <p:cNvPr id="2" name="막힌 원호 1"/>
          <p:cNvSpPr/>
          <p:nvPr/>
        </p:nvSpPr>
        <p:spPr>
          <a:xfrm>
            <a:off x="378425" y="1295277"/>
            <a:ext cx="2861829" cy="2866727"/>
          </a:xfrm>
          <a:prstGeom prst="blockArc">
            <a:avLst>
              <a:gd name="adj1" fmla="val 10800000"/>
              <a:gd name="adj2" fmla="val 30023"/>
              <a:gd name="adj3" fmla="val 8634"/>
            </a:avLst>
          </a:prstGeom>
          <a:solidFill>
            <a:srgbClr val="79A8B2"/>
          </a:solidFill>
          <a:ln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3" name="막힌 원호 12"/>
          <p:cNvSpPr/>
          <p:nvPr/>
        </p:nvSpPr>
        <p:spPr>
          <a:xfrm rot="10800000">
            <a:off x="378422" y="1295275"/>
            <a:ext cx="2861829" cy="2866727"/>
          </a:xfrm>
          <a:prstGeom prst="blockArc">
            <a:avLst>
              <a:gd name="adj1" fmla="val 10800000"/>
              <a:gd name="adj2" fmla="val 30023"/>
              <a:gd name="adj3" fmla="val 8634"/>
            </a:avLst>
          </a:prstGeom>
          <a:solidFill>
            <a:srgbClr val="40656B"/>
          </a:solidFill>
          <a:ln>
            <a:solidFill>
              <a:srgbClr val="406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5" name="막힌 원호 14"/>
          <p:cNvSpPr/>
          <p:nvPr/>
        </p:nvSpPr>
        <p:spPr>
          <a:xfrm>
            <a:off x="8951748" y="1295279"/>
            <a:ext cx="2861827" cy="2866726"/>
          </a:xfrm>
          <a:prstGeom prst="blockArc">
            <a:avLst>
              <a:gd name="adj1" fmla="val 10800000"/>
              <a:gd name="adj2" fmla="val 30023"/>
              <a:gd name="adj3" fmla="val 8634"/>
            </a:avLst>
          </a:prstGeom>
          <a:solidFill>
            <a:srgbClr val="79A8B2"/>
          </a:solidFill>
          <a:ln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6" name="막힌 원호 15"/>
          <p:cNvSpPr/>
          <p:nvPr/>
        </p:nvSpPr>
        <p:spPr>
          <a:xfrm rot="10800000">
            <a:off x="8951745" y="1295277"/>
            <a:ext cx="2861827" cy="2866726"/>
          </a:xfrm>
          <a:prstGeom prst="blockArc">
            <a:avLst>
              <a:gd name="adj1" fmla="val 10800000"/>
              <a:gd name="adj2" fmla="val 30023"/>
              <a:gd name="adj3" fmla="val 8634"/>
            </a:avLst>
          </a:prstGeom>
          <a:solidFill>
            <a:srgbClr val="40656B"/>
          </a:solidFill>
          <a:ln>
            <a:solidFill>
              <a:srgbClr val="406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8" name="막힌 원호 17"/>
          <p:cNvSpPr/>
          <p:nvPr/>
        </p:nvSpPr>
        <p:spPr>
          <a:xfrm>
            <a:off x="4523416" y="1300439"/>
            <a:ext cx="3102985" cy="2893169"/>
          </a:xfrm>
          <a:prstGeom prst="blockArc">
            <a:avLst>
              <a:gd name="adj1" fmla="val 10800000"/>
              <a:gd name="adj2" fmla="val 30023"/>
              <a:gd name="adj3" fmla="val 8634"/>
            </a:avLst>
          </a:prstGeom>
          <a:solidFill>
            <a:srgbClr val="40656B"/>
          </a:solidFill>
          <a:ln>
            <a:solidFill>
              <a:srgbClr val="406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19" name="막힌 원호 18"/>
          <p:cNvSpPr/>
          <p:nvPr/>
        </p:nvSpPr>
        <p:spPr>
          <a:xfrm rot="10800000">
            <a:off x="4523415" y="1300438"/>
            <a:ext cx="3102985" cy="2893169"/>
          </a:xfrm>
          <a:prstGeom prst="blockArc">
            <a:avLst>
              <a:gd name="adj1" fmla="val 10800000"/>
              <a:gd name="adj2" fmla="val 30023"/>
              <a:gd name="adj3" fmla="val 8634"/>
            </a:avLst>
          </a:prstGeom>
          <a:solidFill>
            <a:srgbClr val="79A8B2"/>
          </a:solidFill>
          <a:ln>
            <a:solidFill>
              <a:srgbClr val="79A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pic>
        <p:nvPicPr>
          <p:cNvPr id="2050" name="Picture 2" descr="C:\Users\bit\Downloads\website-desig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144" y="2250141"/>
            <a:ext cx="1169526" cy="105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bit\Downloads\cr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73" y="2152235"/>
            <a:ext cx="1245148" cy="127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bit\Downloads\grap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741" y="2215835"/>
            <a:ext cx="1052248" cy="108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00391" y="4205739"/>
            <a:ext cx="164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79A8B2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관리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32714" y="4161293"/>
            <a:ext cx="164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79A8B2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디자인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31463" y="4161293"/>
            <a:ext cx="164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79A8B2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통계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0766D-CDA6-409B-9D1A-88FDAB5793B7}"/>
              </a:ext>
            </a:extLst>
          </p:cNvPr>
          <p:cNvSpPr txBox="1"/>
          <p:nvPr/>
        </p:nvSpPr>
        <p:spPr>
          <a:xfrm>
            <a:off x="700391" y="4813298"/>
            <a:ext cx="286182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쇼핑몰을 관리 할 수 있는 </a:t>
            </a:r>
            <a:endParaRPr lang="en-US" altLang="ko-KR" sz="1300" dirty="0">
              <a:solidFill>
                <a:srgbClr val="AFABAB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페이지로 구성되어 있습니다</a:t>
            </a:r>
            <a:r>
              <a:rPr lang="en-US" altLang="ko-KR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  <a:p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상품</a:t>
            </a:r>
            <a:r>
              <a:rPr lang="en-US" altLang="ko-KR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</a:t>
            </a:r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주문</a:t>
            </a:r>
            <a:r>
              <a:rPr lang="en-US" altLang="ko-KR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,</a:t>
            </a:r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회원 등 전반적인 쇼핑몰 관리를 지원합니다</a:t>
            </a:r>
            <a:r>
              <a:rPr lang="en-US" altLang="ko-KR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endParaRPr lang="en-US" altLang="ko-KR" sz="1300" dirty="0">
              <a:solidFill>
                <a:srgbClr val="AFABAB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endParaRPr lang="ko-KR" altLang="en-US" sz="1300" dirty="0">
              <a:solidFill>
                <a:srgbClr val="AFABAB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29AB92-BFBA-4690-8F97-D760435DA4C2}"/>
              </a:ext>
            </a:extLst>
          </p:cNvPr>
          <p:cNvSpPr txBox="1"/>
          <p:nvPr/>
        </p:nvSpPr>
        <p:spPr>
          <a:xfrm>
            <a:off x="4432714" y="4813298"/>
            <a:ext cx="29613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기본 구성 페이지  외에 사용자는</a:t>
            </a:r>
            <a:endParaRPr lang="en-US" altLang="ko-KR" sz="1300" dirty="0">
              <a:solidFill>
                <a:srgbClr val="AFABAB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디자인 기능을 통해 페이지를 만들고</a:t>
            </a:r>
            <a:endParaRPr lang="en-US" altLang="ko-KR" sz="1300" dirty="0">
              <a:solidFill>
                <a:srgbClr val="AFABAB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제공되는 디자인 소스로 페이지를 </a:t>
            </a:r>
            <a:endParaRPr lang="en-US" altLang="ko-KR" sz="1300" dirty="0">
              <a:solidFill>
                <a:srgbClr val="AFABAB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꾸밀 수 있습니다</a:t>
            </a:r>
            <a:r>
              <a:rPr lang="en-US" altLang="ko-KR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68CE6D-E167-41C7-8046-46E41E801F07}"/>
              </a:ext>
            </a:extLst>
          </p:cNvPr>
          <p:cNvSpPr txBox="1"/>
          <p:nvPr/>
        </p:nvSpPr>
        <p:spPr>
          <a:xfrm>
            <a:off x="9131463" y="4813298"/>
            <a:ext cx="29613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다양한 통계 자료를 날짜별로 </a:t>
            </a:r>
            <a:endParaRPr lang="en-US" altLang="ko-KR" sz="1300" dirty="0">
              <a:solidFill>
                <a:srgbClr val="AFABAB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제공하여 사용자가</a:t>
            </a:r>
            <a:r>
              <a:rPr lang="en-US" altLang="ko-KR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 </a:t>
            </a:r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원하는 데이터를 </a:t>
            </a:r>
            <a:endParaRPr lang="en-US" altLang="ko-KR" sz="1300" dirty="0">
              <a:solidFill>
                <a:srgbClr val="AFABAB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  <a:p>
            <a:r>
              <a:rPr lang="ko-KR" altLang="en-US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얻을 수 있습니다</a:t>
            </a:r>
            <a:r>
              <a:rPr lang="en-US" altLang="ko-KR" sz="1300" dirty="0">
                <a:solidFill>
                  <a:srgbClr val="AFABAB"/>
                </a:solidFill>
                <a:latin typeface="jalnan" panose="020B0600000101010101" pitchFamily="50" charset="-127"/>
                <a:ea typeface="jalnan" panose="020B0600000101010101" pitchFamily="50" charset="-127"/>
              </a:rPr>
              <a:t>.</a:t>
            </a:r>
          </a:p>
          <a:p>
            <a:endParaRPr lang="en-US" altLang="ko-KR" sz="1300" dirty="0">
              <a:solidFill>
                <a:srgbClr val="AFABAB"/>
              </a:soli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38165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0108334" cy="697832"/>
          </a:xfrm>
          <a:prstGeom prst="rect">
            <a:avLst/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10108334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406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65635" y="1"/>
            <a:ext cx="1026365" cy="697832"/>
          </a:xfrm>
          <a:prstGeom prst="rect">
            <a:avLst/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H="1" flipV="1">
            <a:off x="10345512" y="1"/>
            <a:ext cx="820123" cy="697832"/>
          </a:xfrm>
          <a:prstGeom prst="triangle">
            <a:avLst>
              <a:gd name="adj" fmla="val 0"/>
            </a:avLst>
          </a:prstGeom>
          <a:solidFill>
            <a:srgbClr val="79A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72429" y="-60856"/>
            <a:ext cx="572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2</a:t>
            </a:r>
            <a:endParaRPr lang="ko-KR" altLang="en-US" sz="48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jalnan" panose="020B0600000101010101" pitchFamily="50" charset="-127"/>
              <a:ea typeface="jalnan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097" y="26826"/>
            <a:ext cx="4618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프로젝트 기능 </a:t>
            </a:r>
            <a:r>
              <a:rPr lang="en-US" altLang="ko-KR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– </a:t>
            </a:r>
            <a:r>
              <a:rPr lang="ko-KR" altLang="en-US" sz="36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jalnan" panose="020B0600000101010101" pitchFamily="50" charset="-127"/>
                <a:ea typeface="jalnan" panose="020B0600000101010101" pitchFamily="50" charset="-127"/>
              </a:rPr>
              <a:t>관리</a:t>
            </a:r>
          </a:p>
        </p:txBody>
      </p:sp>
      <p:pic>
        <p:nvPicPr>
          <p:cNvPr id="11" name="Picture 4" descr="C:\Users\R35\Desktop\회원가입.PNG">
            <a:extLst>
              <a:ext uri="{FF2B5EF4-FFF2-40B4-BE49-F238E27FC236}">
                <a16:creationId xmlns:a16="http://schemas.microsoft.com/office/drawing/2014/main" id="{F8B5DE93-7720-472D-8F54-2BF597AA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509" y="1203962"/>
            <a:ext cx="4820980" cy="501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C14D2C-7AEF-4A93-92D3-F426D2512205}"/>
              </a:ext>
            </a:extLst>
          </p:cNvPr>
          <p:cNvGrpSpPr/>
          <p:nvPr/>
        </p:nvGrpSpPr>
        <p:grpSpPr>
          <a:xfrm>
            <a:off x="8623203" y="2500481"/>
            <a:ext cx="3251298" cy="2391382"/>
            <a:chOff x="9044392" y="2819591"/>
            <a:chExt cx="2184560" cy="1675079"/>
          </a:xfrm>
        </p:grpSpPr>
        <p:pic>
          <p:nvPicPr>
            <p:cNvPr id="17" name="Picture 2" descr="C:\Users\R35\Desktop\쇼핑몰디비.PNG">
              <a:extLst>
                <a:ext uri="{FF2B5EF4-FFF2-40B4-BE49-F238E27FC236}">
                  <a16:creationId xmlns:a16="http://schemas.microsoft.com/office/drawing/2014/main" id="{FD084809-E282-430C-BBF8-6B16FB7D8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4392" y="2819591"/>
              <a:ext cx="1061961" cy="1262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F5698E7-279F-41FA-9480-F669F6AC04C1}"/>
                </a:ext>
              </a:extLst>
            </p:cNvPr>
            <p:cNvSpPr txBox="1"/>
            <p:nvPr/>
          </p:nvSpPr>
          <p:spPr>
            <a:xfrm>
              <a:off x="9196952" y="4235966"/>
              <a:ext cx="2032000" cy="258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jalnan" panose="020B0600000101010101" pitchFamily="50" charset="-127"/>
                  <a:ea typeface="jalnan" panose="020B0600000101010101" pitchFamily="50" charset="-127"/>
                </a:rPr>
                <a:t>NEW DB</a:t>
              </a:r>
              <a:endParaRPr lang="ko-KR" altLang="en-US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FEE3A3-2EF8-41F2-8DBC-74A38F87D071}"/>
              </a:ext>
            </a:extLst>
          </p:cNvPr>
          <p:cNvGrpSpPr/>
          <p:nvPr/>
        </p:nvGrpSpPr>
        <p:grpSpPr>
          <a:xfrm>
            <a:off x="1988272" y="2462292"/>
            <a:ext cx="2295891" cy="2501475"/>
            <a:chOff x="1496026" y="2279727"/>
            <a:chExt cx="1646312" cy="205879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6CD639-96FE-4316-8093-B94634B22F65}"/>
                </a:ext>
              </a:extLst>
            </p:cNvPr>
            <p:cNvSpPr txBox="1"/>
            <p:nvPr/>
          </p:nvSpPr>
          <p:spPr>
            <a:xfrm>
              <a:off x="1884535" y="4009220"/>
              <a:ext cx="1224136" cy="32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jalnan" panose="020B0600000101010101" pitchFamily="50" charset="-127"/>
                  <a:ea typeface="jalnan" panose="020B0600000101010101" pitchFamily="50" charset="-127"/>
                </a:rPr>
                <a:t>SCS DB</a:t>
              </a:r>
              <a:endParaRPr lang="ko-KR" altLang="en-US" sz="2000" b="1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pic>
          <p:nvPicPr>
            <p:cNvPr id="21" name="Picture 3" descr="C:\Users\R35\Desktop\database.png">
              <a:extLst>
                <a:ext uri="{FF2B5EF4-FFF2-40B4-BE49-F238E27FC236}">
                  <a16:creationId xmlns:a16="http://schemas.microsoft.com/office/drawing/2014/main" id="{13B75FDA-DA6B-42C8-98A8-8F0057581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026" y="2279727"/>
              <a:ext cx="1646312" cy="164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54603C-4E0E-42E3-86C4-3D188D3DE1C7}"/>
              </a:ext>
            </a:extLst>
          </p:cNvPr>
          <p:cNvGrpSpPr/>
          <p:nvPr/>
        </p:nvGrpSpPr>
        <p:grpSpPr>
          <a:xfrm>
            <a:off x="2100485" y="964533"/>
            <a:ext cx="8613568" cy="5853428"/>
            <a:chOff x="916004" y="300349"/>
            <a:chExt cx="7710533" cy="5942982"/>
          </a:xfrm>
        </p:grpSpPr>
        <p:pic>
          <p:nvPicPr>
            <p:cNvPr id="23" name="Picture 2" descr="C:\Users\R35\Desktop\쇼핑몰디비.PNG">
              <a:extLst>
                <a:ext uri="{FF2B5EF4-FFF2-40B4-BE49-F238E27FC236}">
                  <a16:creationId xmlns:a16="http://schemas.microsoft.com/office/drawing/2014/main" id="{4BB8E45D-6C4A-4A65-B968-AB632902AB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44" y="300349"/>
              <a:ext cx="813481" cy="87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:\Users\R35\Desktop\쇼핑몰디비.PNG">
              <a:extLst>
                <a:ext uri="{FF2B5EF4-FFF2-40B4-BE49-F238E27FC236}">
                  <a16:creationId xmlns:a16="http://schemas.microsoft.com/office/drawing/2014/main" id="{D6644FA8-C9DB-4274-A1EB-1A43968EA2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2204864"/>
              <a:ext cx="813481" cy="87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Users\R35\Desktop\쇼핑몰디비.PNG">
              <a:extLst>
                <a:ext uri="{FF2B5EF4-FFF2-40B4-BE49-F238E27FC236}">
                  <a16:creationId xmlns:a16="http://schemas.microsoft.com/office/drawing/2014/main" id="{AF1894ED-0A71-408D-B3BF-4956FB359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2216800"/>
              <a:ext cx="813481" cy="87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C:\Users\R35\Desktop\쇼핑몰디비.PNG">
              <a:extLst>
                <a:ext uri="{FF2B5EF4-FFF2-40B4-BE49-F238E27FC236}">
                  <a16:creationId xmlns:a16="http://schemas.microsoft.com/office/drawing/2014/main" id="{C69890C1-A87C-4E8D-B049-3EFBCBE49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868" y="5008192"/>
              <a:ext cx="813481" cy="87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C:\Users\R35\Desktop\쇼핑몰디비.PNG">
              <a:extLst>
                <a:ext uri="{FF2B5EF4-FFF2-40B4-BE49-F238E27FC236}">
                  <a16:creationId xmlns:a16="http://schemas.microsoft.com/office/drawing/2014/main" id="{7ECE6F95-3298-4FD2-830C-7E606ACF47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0989" y="4978881"/>
              <a:ext cx="813481" cy="874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EA74040-B4D6-443F-BA9D-6C0EFC3F281D}"/>
                </a:ext>
              </a:extLst>
            </p:cNvPr>
            <p:cNvCxnSpPr/>
            <p:nvPr/>
          </p:nvCxnSpPr>
          <p:spPr>
            <a:xfrm>
              <a:off x="4474685" y="1556792"/>
              <a:ext cx="0" cy="111982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51FA449-4ED3-45A9-99A9-8E97D408D8E7}"/>
                </a:ext>
              </a:extLst>
            </p:cNvPr>
            <p:cNvCxnSpPr>
              <a:cxnSpLocks/>
            </p:cNvCxnSpPr>
            <p:nvPr/>
          </p:nvCxnSpPr>
          <p:spPr>
            <a:xfrm>
              <a:off x="2040657" y="2676613"/>
              <a:ext cx="1811263" cy="53636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3F527FC-6DDA-42F3-8878-B675909B8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6056" y="2780928"/>
              <a:ext cx="1800200" cy="4320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0F6D21F-002B-46E5-8A3F-C4BAAF6EB0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3848" y="3861048"/>
              <a:ext cx="792088" cy="112705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1328B20-A75F-4258-B84E-4B076B0153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1425" y="3933056"/>
              <a:ext cx="698687" cy="86409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E4DFAF-97F3-472B-905A-F07786E95812}"/>
                </a:ext>
              </a:extLst>
            </p:cNvPr>
            <p:cNvSpPr txBox="1"/>
            <p:nvPr/>
          </p:nvSpPr>
          <p:spPr>
            <a:xfrm>
              <a:off x="7258385" y="3091388"/>
              <a:ext cx="1368152" cy="37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jalnan" panose="020B0600000101010101" pitchFamily="50" charset="-127"/>
                  <a:ea typeface="jalnan" panose="020B0600000101010101" pitchFamily="50" charset="-127"/>
                </a:rPr>
                <a:t>B MALL</a:t>
              </a:r>
              <a:endParaRPr lang="ko-KR" altLang="en-US" b="1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8924E50-2972-4D9E-9DB3-CB3218BCAAF4}"/>
                </a:ext>
              </a:extLst>
            </p:cNvPr>
            <p:cNvSpPr txBox="1"/>
            <p:nvPr/>
          </p:nvSpPr>
          <p:spPr>
            <a:xfrm>
              <a:off x="2487316" y="5868348"/>
              <a:ext cx="1094259" cy="37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jalnan" panose="020B0600000101010101" pitchFamily="50" charset="-127"/>
                  <a:ea typeface="jalnan" panose="020B0600000101010101" pitchFamily="50" charset="-127"/>
                </a:rPr>
                <a:t>D MALL</a:t>
              </a:r>
              <a:endParaRPr lang="ko-KR" altLang="en-US" b="1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D06D11-6C6E-4BD6-8D40-112FB8D59AB8}"/>
                </a:ext>
              </a:extLst>
            </p:cNvPr>
            <p:cNvSpPr txBox="1"/>
            <p:nvPr/>
          </p:nvSpPr>
          <p:spPr>
            <a:xfrm>
              <a:off x="916004" y="3096105"/>
              <a:ext cx="967793" cy="37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jalnan" panose="020B0600000101010101" pitchFamily="50" charset="-127"/>
                  <a:ea typeface="jalnan" panose="020B0600000101010101" pitchFamily="50" charset="-127"/>
                </a:rPr>
                <a:t>E MALL</a:t>
              </a:r>
              <a:endParaRPr lang="ko-KR" altLang="en-US" b="1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169450A-4165-49F1-A182-27F114C817F7}"/>
                </a:ext>
              </a:extLst>
            </p:cNvPr>
            <p:cNvSpPr txBox="1"/>
            <p:nvPr/>
          </p:nvSpPr>
          <p:spPr>
            <a:xfrm>
              <a:off x="5352618" y="5847707"/>
              <a:ext cx="970223" cy="37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jalnan" panose="020B0600000101010101" pitchFamily="50" charset="-127"/>
                  <a:ea typeface="jalnan" panose="020B0600000101010101" pitchFamily="50" charset="-127"/>
                </a:rPr>
                <a:t>C MALL</a:t>
              </a:r>
              <a:endParaRPr lang="ko-KR" altLang="en-US" b="1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48FE98C-8692-4793-AC63-80B5A3F16324}"/>
                </a:ext>
              </a:extLst>
            </p:cNvPr>
            <p:cNvSpPr txBox="1"/>
            <p:nvPr/>
          </p:nvSpPr>
          <p:spPr>
            <a:xfrm>
              <a:off x="4043752" y="1159994"/>
              <a:ext cx="1063552" cy="37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jalnan" panose="020B0600000101010101" pitchFamily="50" charset="-127"/>
                  <a:ea typeface="jalnan" panose="020B0600000101010101" pitchFamily="50" charset="-127"/>
                </a:rPr>
                <a:t>A MALL</a:t>
              </a:r>
              <a:endParaRPr lang="ko-KR" altLang="en-US" b="1" dirty="0">
                <a:latin typeface="jalnan" panose="020B0600000101010101" pitchFamily="50" charset="-127"/>
                <a:ea typeface="jalnan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274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-0.18034 -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14245 0.04005 C -0.17201 0.04908 -0.21654 0.05394 -0.26329 0.05394 C -0.31628 0.05394 -0.35886 0.04908 -0.38842 0.04005 L -0.53073 -2.96296E-6 " pathEditMode="relative" rAng="0" ptsTypes="AAA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36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L 0.24362 0.0395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74" y="196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8983</TotalTime>
  <Words>856</Words>
  <Application>Microsoft Office PowerPoint</Application>
  <PresentationFormat>와이드스크린</PresentationFormat>
  <Paragraphs>362</Paragraphs>
  <Slides>34</Slides>
  <Notes>12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맑은 고딕</vt:lpstr>
      <vt:lpstr>Arial</vt:lpstr>
      <vt:lpstr>KoPub돋움체 Bold</vt:lpstr>
      <vt:lpstr>jalnan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김은엽</cp:lastModifiedBy>
  <cp:revision>174</cp:revision>
  <dcterms:created xsi:type="dcterms:W3CDTF">2017-02-07T06:30:44Z</dcterms:created>
  <dcterms:modified xsi:type="dcterms:W3CDTF">2020-07-13T00:54:44Z</dcterms:modified>
</cp:coreProperties>
</file>